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theme/themeOverride1.xml" ContentType="application/vnd.openxmlformats-officedocument.themeOverr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9"/>
  </p:notesMasterIdLst>
  <p:handoutMasterIdLst>
    <p:handoutMasterId r:id="rId50"/>
  </p:handoutMasterIdLst>
  <p:sldIdLst>
    <p:sldId id="327" r:id="rId5"/>
    <p:sldId id="330" r:id="rId6"/>
    <p:sldId id="331" r:id="rId7"/>
    <p:sldId id="332" r:id="rId8"/>
    <p:sldId id="298" r:id="rId9"/>
    <p:sldId id="262" r:id="rId10"/>
    <p:sldId id="263" r:id="rId11"/>
    <p:sldId id="299" r:id="rId12"/>
    <p:sldId id="302" r:id="rId13"/>
    <p:sldId id="264" r:id="rId14"/>
    <p:sldId id="265" r:id="rId15"/>
    <p:sldId id="266"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10" r:id="rId29"/>
    <p:sldId id="312" r:id="rId30"/>
    <p:sldId id="314" r:id="rId31"/>
    <p:sldId id="313" r:id="rId32"/>
    <p:sldId id="315" r:id="rId33"/>
    <p:sldId id="316" r:id="rId34"/>
    <p:sldId id="317" r:id="rId35"/>
    <p:sldId id="294" r:id="rId36"/>
    <p:sldId id="296" r:id="rId37"/>
    <p:sldId id="318" r:id="rId38"/>
    <p:sldId id="319" r:id="rId39"/>
    <p:sldId id="321" r:id="rId40"/>
    <p:sldId id="322" r:id="rId41"/>
    <p:sldId id="333" r:id="rId42"/>
    <p:sldId id="334" r:id="rId43"/>
    <p:sldId id="288" r:id="rId44"/>
    <p:sldId id="289" r:id="rId45"/>
    <p:sldId id="320" r:id="rId46"/>
    <p:sldId id="274" r:id="rId47"/>
    <p:sldId id="329" r:id="rId4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FC000"/>
    <a:srgbClr val="F2F4F8"/>
    <a:srgbClr val="1C7DDB"/>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6D5A1B-21BF-4981-8FAB-7ED334FF7BBA}" v="863" dt="2023-06-12T15:58:18.688"/>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7362" autoAdjust="0"/>
  </p:normalViewPr>
  <p:slideViewPr>
    <p:cSldViewPr snapToGrid="0" snapToObjects="1">
      <p:cViewPr varScale="1">
        <p:scale>
          <a:sx n="157" d="100"/>
          <a:sy n="157" d="100"/>
        </p:scale>
        <p:origin x="810" y="150"/>
      </p:cViewPr>
      <p:guideLst>
        <p:guide orient="horz" pos="2160"/>
        <p:guide pos="3840"/>
      </p:guideLst>
    </p:cSldViewPr>
  </p:slideViewPr>
  <p:notesTextViewPr>
    <p:cViewPr>
      <p:scale>
        <a:sx n="1" d="1"/>
        <a:sy n="1" d="1"/>
      </p:scale>
      <p:origin x="0" y="0"/>
    </p:cViewPr>
  </p:notesTextViewPr>
  <p:notesViewPr>
    <p:cSldViewPr snapToGrid="0" snapToObjects="1">
      <p:cViewPr varScale="1">
        <p:scale>
          <a:sx n="263" d="100"/>
          <a:sy n="263" d="100"/>
        </p:scale>
        <p:origin x="210" y="131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microsoft.com/office/2016/11/relationships/changesInfo" Target="changesInfos/changesInfo1.xml"/><Relationship Id="rId8" Type="http://schemas.openxmlformats.org/officeDocument/2006/relationships/slide" Target="slides/slide4.xml"/><Relationship Id="rId51"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eoff Bowles" userId="e515af6a-76f6-4e69-b6c5-3c694c7ce959" providerId="ADAL" clId="{6C6D5A1B-21BF-4981-8FAB-7ED334FF7BBA}"/>
    <pc:docChg chg="undo redo custSel addSld delSld modSld sldOrd">
      <pc:chgData name="Geoff Bowles" userId="e515af6a-76f6-4e69-b6c5-3c694c7ce959" providerId="ADAL" clId="{6C6D5A1B-21BF-4981-8FAB-7ED334FF7BBA}" dt="2023-06-12T15:52:39.506" v="12079"/>
      <pc:docMkLst>
        <pc:docMk/>
      </pc:docMkLst>
      <pc:sldChg chg="addSp delSp modSp mod">
        <pc:chgData name="Geoff Bowles" userId="e515af6a-76f6-4e69-b6c5-3c694c7ce959" providerId="ADAL" clId="{6C6D5A1B-21BF-4981-8FAB-7ED334FF7BBA}" dt="2023-06-12T15:18:52.302" v="12055" actId="404"/>
        <pc:sldMkLst>
          <pc:docMk/>
          <pc:sldMk cId="1553432724" sldId="262"/>
        </pc:sldMkLst>
        <pc:spChg chg="add mod">
          <ac:chgData name="Geoff Bowles" userId="e515af6a-76f6-4e69-b6c5-3c694c7ce959" providerId="ADAL" clId="{6C6D5A1B-21BF-4981-8FAB-7ED334FF7BBA}" dt="2023-06-12T15:18:52.302" v="12055" actId="404"/>
          <ac:spMkLst>
            <pc:docMk/>
            <pc:sldMk cId="1553432724" sldId="262"/>
            <ac:spMk id="3" creationId="{2BB086D7-9686-E5D1-38CC-5B96ABE208B3}"/>
          </ac:spMkLst>
        </pc:spChg>
        <pc:spChg chg="del mod">
          <ac:chgData name="Geoff Bowles" userId="e515af6a-76f6-4e69-b6c5-3c694c7ce959" providerId="ADAL" clId="{6C6D5A1B-21BF-4981-8FAB-7ED334FF7BBA}" dt="2023-06-09T15:32:42.722" v="6606" actId="478"/>
          <ac:spMkLst>
            <pc:docMk/>
            <pc:sldMk cId="1553432724" sldId="262"/>
            <ac:spMk id="7" creationId="{0BFEC426-B615-E549-83E5-140FD588BC64}"/>
          </ac:spMkLst>
        </pc:spChg>
        <pc:spChg chg="mod">
          <ac:chgData name="Geoff Bowles" userId="e515af6a-76f6-4e69-b6c5-3c694c7ce959" providerId="ADAL" clId="{6C6D5A1B-21BF-4981-8FAB-7ED334FF7BBA}" dt="2023-06-09T15:25:15.389" v="6391" actId="113"/>
          <ac:spMkLst>
            <pc:docMk/>
            <pc:sldMk cId="1553432724" sldId="262"/>
            <ac:spMk id="13" creationId="{13C62649-0825-4926-8E2A-2EBCCFE00ECC}"/>
          </ac:spMkLst>
        </pc:spChg>
      </pc:sldChg>
      <pc:sldChg chg="modSp mod">
        <pc:chgData name="Geoff Bowles" userId="e515af6a-76f6-4e69-b6c5-3c694c7ce959" providerId="ADAL" clId="{6C6D5A1B-21BF-4981-8FAB-7ED334FF7BBA}" dt="2023-06-09T15:31:30.471" v="6561" actId="948"/>
        <pc:sldMkLst>
          <pc:docMk/>
          <pc:sldMk cId="3288665831" sldId="263"/>
        </pc:sldMkLst>
        <pc:spChg chg="mod">
          <ac:chgData name="Geoff Bowles" userId="e515af6a-76f6-4e69-b6c5-3c694c7ce959" providerId="ADAL" clId="{6C6D5A1B-21BF-4981-8FAB-7ED334FF7BBA}" dt="2023-06-09T15:31:30.471" v="6561" actId="948"/>
          <ac:spMkLst>
            <pc:docMk/>
            <pc:sldMk cId="3288665831" sldId="263"/>
            <ac:spMk id="5" creationId="{1B07C49E-AFFC-EC46-8930-E4D428F5F943}"/>
          </ac:spMkLst>
        </pc:spChg>
        <pc:spChg chg="mod">
          <ac:chgData name="Geoff Bowles" userId="e515af6a-76f6-4e69-b6c5-3c694c7ce959" providerId="ADAL" clId="{6C6D5A1B-21BF-4981-8FAB-7ED334FF7BBA}" dt="2023-06-09T15:29:34.095" v="6524" actId="27636"/>
          <ac:spMkLst>
            <pc:docMk/>
            <pc:sldMk cId="3288665831" sldId="263"/>
            <ac:spMk id="12" creationId="{D77AC1D2-8B41-4A7A-88CF-41E6B7D8C98D}"/>
          </ac:spMkLst>
        </pc:spChg>
      </pc:sldChg>
      <pc:sldChg chg="addSp delSp modSp mod">
        <pc:chgData name="Geoff Bowles" userId="e515af6a-76f6-4e69-b6c5-3c694c7ce959" providerId="ADAL" clId="{6C6D5A1B-21BF-4981-8FAB-7ED334FF7BBA}" dt="2023-06-12T15:19:42.436" v="12060"/>
        <pc:sldMkLst>
          <pc:docMk/>
          <pc:sldMk cId="2987552906" sldId="264"/>
        </pc:sldMkLst>
        <pc:spChg chg="add mod">
          <ac:chgData name="Geoff Bowles" userId="e515af6a-76f6-4e69-b6c5-3c694c7ce959" providerId="ADAL" clId="{6C6D5A1B-21BF-4981-8FAB-7ED334FF7BBA}" dt="2023-06-12T15:19:42.436" v="12060"/>
          <ac:spMkLst>
            <pc:docMk/>
            <pc:sldMk cId="2987552906" sldId="264"/>
            <ac:spMk id="3" creationId="{DAA8C74C-5F57-60E1-6F50-70967E27C94A}"/>
          </ac:spMkLst>
        </pc:spChg>
        <pc:spChg chg="del">
          <ac:chgData name="Geoff Bowles" userId="e515af6a-76f6-4e69-b6c5-3c694c7ce959" providerId="ADAL" clId="{6C6D5A1B-21BF-4981-8FAB-7ED334FF7BBA}" dt="2023-06-08T17:52:26.026" v="1723" actId="478"/>
          <ac:spMkLst>
            <pc:docMk/>
            <pc:sldMk cId="2987552906" sldId="264"/>
            <ac:spMk id="5" creationId="{1B07C49E-AFFC-EC46-8930-E4D428F5F943}"/>
          </ac:spMkLst>
        </pc:spChg>
        <pc:spChg chg="mod">
          <ac:chgData name="Geoff Bowles" userId="e515af6a-76f6-4e69-b6c5-3c694c7ce959" providerId="ADAL" clId="{6C6D5A1B-21BF-4981-8FAB-7ED334FF7BBA}" dt="2023-06-09T15:29:50.178" v="6529" actId="27636"/>
          <ac:spMkLst>
            <pc:docMk/>
            <pc:sldMk cId="2987552906" sldId="264"/>
            <ac:spMk id="8" creationId="{2A665A13-3129-46DF-B847-F273F3E96BE6}"/>
          </ac:spMkLst>
        </pc:spChg>
        <pc:spChg chg="add del mod">
          <ac:chgData name="Geoff Bowles" userId="e515af6a-76f6-4e69-b6c5-3c694c7ce959" providerId="ADAL" clId="{6C6D5A1B-21BF-4981-8FAB-7ED334FF7BBA}" dt="2023-06-12T15:19:42.197" v="12059" actId="478"/>
          <ac:spMkLst>
            <pc:docMk/>
            <pc:sldMk cId="2987552906" sldId="264"/>
            <ac:spMk id="12" creationId="{ACF39C92-C6D8-2E5C-60D3-F76FC9202CF2}"/>
          </ac:spMkLst>
        </pc:spChg>
        <pc:graphicFrameChg chg="add mod">
          <ac:chgData name="Geoff Bowles" userId="e515af6a-76f6-4e69-b6c5-3c694c7ce959" providerId="ADAL" clId="{6C6D5A1B-21BF-4981-8FAB-7ED334FF7BBA}" dt="2023-06-09T15:29:53.490" v="6530" actId="2711"/>
          <ac:graphicFrameMkLst>
            <pc:docMk/>
            <pc:sldMk cId="2987552906" sldId="264"/>
            <ac:graphicFrameMk id="2" creationId="{77426310-5539-BF66-5CC8-B1F2F6BF2A85}"/>
          </ac:graphicFrameMkLst>
        </pc:graphicFrameChg>
        <pc:picChg chg="add del mod">
          <ac:chgData name="Geoff Bowles" userId="e515af6a-76f6-4e69-b6c5-3c694c7ce959" providerId="ADAL" clId="{6C6D5A1B-21BF-4981-8FAB-7ED334FF7BBA}" dt="2023-06-08T18:06:52.146" v="1752" actId="478"/>
          <ac:picMkLst>
            <pc:docMk/>
            <pc:sldMk cId="2987552906" sldId="264"/>
            <ac:picMk id="6" creationId="{F4C111F9-2E51-D367-3278-9F1430282187}"/>
          </ac:picMkLst>
        </pc:picChg>
        <pc:picChg chg="add del mod">
          <ac:chgData name="Geoff Bowles" userId="e515af6a-76f6-4e69-b6c5-3c694c7ce959" providerId="ADAL" clId="{6C6D5A1B-21BF-4981-8FAB-7ED334FF7BBA}" dt="2023-06-08T18:06:51.658" v="1751" actId="478"/>
          <ac:picMkLst>
            <pc:docMk/>
            <pc:sldMk cId="2987552906" sldId="264"/>
            <ac:picMk id="9" creationId="{4E8C87EC-C5F5-FE5E-C6F8-4AFDE98ED9E6}"/>
          </ac:picMkLst>
        </pc:picChg>
        <pc:picChg chg="add del mod">
          <ac:chgData name="Geoff Bowles" userId="e515af6a-76f6-4e69-b6c5-3c694c7ce959" providerId="ADAL" clId="{6C6D5A1B-21BF-4981-8FAB-7ED334FF7BBA}" dt="2023-06-08T18:06:52.518" v="1753" actId="478"/>
          <ac:picMkLst>
            <pc:docMk/>
            <pc:sldMk cId="2987552906" sldId="264"/>
            <ac:picMk id="11" creationId="{D8D0CA35-0621-78AE-D3BA-F7DD92AF5764}"/>
          </ac:picMkLst>
        </pc:picChg>
      </pc:sldChg>
      <pc:sldChg chg="addSp delSp modSp mod ord">
        <pc:chgData name="Geoff Bowles" userId="e515af6a-76f6-4e69-b6c5-3c694c7ce959" providerId="ADAL" clId="{6C6D5A1B-21BF-4981-8FAB-7ED334FF7BBA}" dt="2023-06-12T15:52:39.506" v="12079"/>
        <pc:sldMkLst>
          <pc:docMk/>
          <pc:sldMk cId="1578726356" sldId="265"/>
        </pc:sldMkLst>
        <pc:spChg chg="add del mod">
          <ac:chgData name="Geoff Bowles" userId="e515af6a-76f6-4e69-b6c5-3c694c7ce959" providerId="ADAL" clId="{6C6D5A1B-21BF-4981-8FAB-7ED334FF7BBA}" dt="2023-06-12T15:19:57.528" v="12066" actId="478"/>
          <ac:spMkLst>
            <pc:docMk/>
            <pc:sldMk cId="1578726356" sldId="265"/>
            <ac:spMk id="2" creationId="{AAE3FD2A-659F-9BDA-911C-2922BE5F7F7D}"/>
          </ac:spMkLst>
        </pc:spChg>
        <pc:spChg chg="mod">
          <ac:chgData name="Geoff Bowles" userId="e515af6a-76f6-4e69-b6c5-3c694c7ce959" providerId="ADAL" clId="{6C6D5A1B-21BF-4981-8FAB-7ED334FF7BBA}" dt="2023-06-09T15:34:58.087" v="6629" actId="27636"/>
          <ac:spMkLst>
            <pc:docMk/>
            <pc:sldMk cId="1578726356" sldId="265"/>
            <ac:spMk id="3" creationId="{32405FDA-CB27-4506-BA80-B7DD00CB25C5}"/>
          </ac:spMkLst>
        </pc:spChg>
        <pc:spChg chg="mod">
          <ac:chgData name="Geoff Bowles" userId="e515af6a-76f6-4e69-b6c5-3c694c7ce959" providerId="ADAL" clId="{6C6D5A1B-21BF-4981-8FAB-7ED334FF7BBA}" dt="2023-06-09T15:47:28.063" v="6748" actId="403"/>
          <ac:spMkLst>
            <pc:docMk/>
            <pc:sldMk cId="1578726356" sldId="265"/>
            <ac:spMk id="5" creationId="{1B07C49E-AFFC-EC46-8930-E4D428F5F943}"/>
          </ac:spMkLst>
        </pc:spChg>
        <pc:spChg chg="add mod">
          <ac:chgData name="Geoff Bowles" userId="e515af6a-76f6-4e69-b6c5-3c694c7ce959" providerId="ADAL" clId="{6C6D5A1B-21BF-4981-8FAB-7ED334FF7BBA}" dt="2023-06-12T15:19:58.548" v="12067"/>
          <ac:spMkLst>
            <pc:docMk/>
            <pc:sldMk cId="1578726356" sldId="265"/>
            <ac:spMk id="6" creationId="{C738A8AD-98DB-6DA2-7610-FFE58A143B33}"/>
          </ac:spMkLst>
        </pc:spChg>
      </pc:sldChg>
      <pc:sldChg chg="addSp delSp modSp mod">
        <pc:chgData name="Geoff Bowles" userId="e515af6a-76f6-4e69-b6c5-3c694c7ce959" providerId="ADAL" clId="{6C6D5A1B-21BF-4981-8FAB-7ED334FF7BBA}" dt="2023-06-12T15:48:57.316" v="12077"/>
        <pc:sldMkLst>
          <pc:docMk/>
          <pc:sldMk cId="779971636" sldId="266"/>
        </pc:sldMkLst>
        <pc:spChg chg="add del mod">
          <ac:chgData name="Geoff Bowles" userId="e515af6a-76f6-4e69-b6c5-3c694c7ce959" providerId="ADAL" clId="{6C6D5A1B-21BF-4981-8FAB-7ED334FF7BBA}" dt="2023-06-12T15:19:54.404" v="12064" actId="478"/>
          <ac:spMkLst>
            <pc:docMk/>
            <pc:sldMk cId="779971636" sldId="266"/>
            <ac:spMk id="2" creationId="{18CC2FA2-0586-50F3-6A7F-0EC7E9A71731}"/>
          </ac:spMkLst>
        </pc:spChg>
        <pc:spChg chg="mod">
          <ac:chgData name="Geoff Bowles" userId="e515af6a-76f6-4e69-b6c5-3c694c7ce959" providerId="ADAL" clId="{6C6D5A1B-21BF-4981-8FAB-7ED334FF7BBA}" dt="2023-06-09T15:30:35.166" v="6543" actId="27636"/>
          <ac:spMkLst>
            <pc:docMk/>
            <pc:sldMk cId="779971636" sldId="266"/>
            <ac:spMk id="3" creationId="{D9E97D81-A978-4758-8A93-47C19B104075}"/>
          </ac:spMkLst>
        </pc:spChg>
        <pc:spChg chg="mod">
          <ac:chgData name="Geoff Bowles" userId="e515af6a-76f6-4e69-b6c5-3c694c7ce959" providerId="ADAL" clId="{6C6D5A1B-21BF-4981-8FAB-7ED334FF7BBA}" dt="2023-06-09T15:30:43.009" v="6547" actId="5793"/>
          <ac:spMkLst>
            <pc:docMk/>
            <pc:sldMk cId="779971636" sldId="266"/>
            <ac:spMk id="5" creationId="{1B07C49E-AFFC-EC46-8930-E4D428F5F943}"/>
          </ac:spMkLst>
        </pc:spChg>
        <pc:spChg chg="add del mod">
          <ac:chgData name="Geoff Bowles" userId="e515af6a-76f6-4e69-b6c5-3c694c7ce959" providerId="ADAL" clId="{6C6D5A1B-21BF-4981-8FAB-7ED334FF7BBA}" dt="2023-06-12T15:19:52.599" v="12063"/>
          <ac:spMkLst>
            <pc:docMk/>
            <pc:sldMk cId="779971636" sldId="266"/>
            <ac:spMk id="6" creationId="{82C74B77-A610-1B17-49D0-B22520458BCD}"/>
          </ac:spMkLst>
        </pc:spChg>
        <pc:spChg chg="add mod">
          <ac:chgData name="Geoff Bowles" userId="e515af6a-76f6-4e69-b6c5-3c694c7ce959" providerId="ADAL" clId="{6C6D5A1B-21BF-4981-8FAB-7ED334FF7BBA}" dt="2023-06-12T15:48:57.316" v="12077"/>
          <ac:spMkLst>
            <pc:docMk/>
            <pc:sldMk cId="779971636" sldId="266"/>
            <ac:spMk id="7" creationId="{7209A47D-57AD-584F-951F-B98038A8D2BA}"/>
          </ac:spMkLst>
        </pc:spChg>
        <pc:picChg chg="add del mod">
          <ac:chgData name="Geoff Bowles" userId="e515af6a-76f6-4e69-b6c5-3c694c7ce959" providerId="ADAL" clId="{6C6D5A1B-21BF-4981-8FAB-7ED334FF7BBA}" dt="2023-06-08T20:26:35.833" v="3490" actId="478"/>
          <ac:picMkLst>
            <pc:docMk/>
            <pc:sldMk cId="779971636" sldId="266"/>
            <ac:picMk id="7" creationId="{E24A92C1-0634-FD14-A28E-D1670D2BE985}"/>
          </ac:picMkLst>
        </pc:picChg>
      </pc:sldChg>
      <pc:sldChg chg="addSp delSp modSp mod setBg">
        <pc:chgData name="Geoff Bowles" userId="e515af6a-76f6-4e69-b6c5-3c694c7ce959" providerId="ADAL" clId="{6C6D5A1B-21BF-4981-8FAB-7ED334FF7BBA}" dt="2023-06-12T13:07:26.699" v="9738" actId="404"/>
        <pc:sldMkLst>
          <pc:docMk/>
          <pc:sldMk cId="3865605948" sldId="269"/>
        </pc:sldMkLst>
        <pc:spChg chg="del mod">
          <ac:chgData name="Geoff Bowles" userId="e515af6a-76f6-4e69-b6c5-3c694c7ce959" providerId="ADAL" clId="{6C6D5A1B-21BF-4981-8FAB-7ED334FF7BBA}" dt="2023-06-12T12:38:45.218" v="8323" actId="478"/>
          <ac:spMkLst>
            <pc:docMk/>
            <pc:sldMk cId="3865605948" sldId="269"/>
            <ac:spMk id="3" creationId="{373827F3-F386-AA4E-80ED-D86DEF8C158D}"/>
          </ac:spMkLst>
        </pc:spChg>
        <pc:spChg chg="mod">
          <ac:chgData name="Geoff Bowles" userId="e515af6a-76f6-4e69-b6c5-3c694c7ce959" providerId="ADAL" clId="{6C6D5A1B-21BF-4981-8FAB-7ED334FF7BBA}" dt="2023-06-12T12:47:02.505" v="8570" actId="27636"/>
          <ac:spMkLst>
            <pc:docMk/>
            <pc:sldMk cId="3865605948" sldId="269"/>
            <ac:spMk id="4" creationId="{54F4FCC5-6E7E-4FF0-BE45-680EEC392C9F}"/>
          </ac:spMkLst>
        </pc:spChg>
        <pc:spChg chg="mod">
          <ac:chgData name="Geoff Bowles" userId="e515af6a-76f6-4e69-b6c5-3c694c7ce959" providerId="ADAL" clId="{6C6D5A1B-21BF-4981-8FAB-7ED334FF7BBA}" dt="2023-06-09T12:44:34.353" v="3716"/>
          <ac:spMkLst>
            <pc:docMk/>
            <pc:sldMk cId="3865605948" sldId="269"/>
            <ac:spMk id="5" creationId="{31BF7889-073A-E045-A3F2-45D63BD0FDC0}"/>
          </ac:spMkLst>
        </pc:spChg>
        <pc:spChg chg="add del mod">
          <ac:chgData name="Geoff Bowles" userId="e515af6a-76f6-4e69-b6c5-3c694c7ce959" providerId="ADAL" clId="{6C6D5A1B-21BF-4981-8FAB-7ED334FF7BBA}" dt="2023-06-09T12:42:01.311" v="3664" actId="478"/>
          <ac:spMkLst>
            <pc:docMk/>
            <pc:sldMk cId="3865605948" sldId="269"/>
            <ac:spMk id="7" creationId="{9CAB2AA7-B6B8-EC71-CE43-A898CC30C45D}"/>
          </ac:spMkLst>
        </pc:spChg>
        <pc:spChg chg="add mod">
          <ac:chgData name="Geoff Bowles" userId="e515af6a-76f6-4e69-b6c5-3c694c7ce959" providerId="ADAL" clId="{6C6D5A1B-21BF-4981-8FAB-7ED334FF7BBA}" dt="2023-06-12T13:07:26.699" v="9738" actId="404"/>
          <ac:spMkLst>
            <pc:docMk/>
            <pc:sldMk cId="3865605948" sldId="269"/>
            <ac:spMk id="9" creationId="{576EFB3A-5F8E-352D-45CA-02D72CFC85DB}"/>
          </ac:spMkLst>
        </pc:spChg>
        <pc:picChg chg="add mod">
          <ac:chgData name="Geoff Bowles" userId="e515af6a-76f6-4e69-b6c5-3c694c7ce959" providerId="ADAL" clId="{6C6D5A1B-21BF-4981-8FAB-7ED334FF7BBA}" dt="2023-06-12T12:48:03.890" v="8577" actId="14100"/>
          <ac:picMkLst>
            <pc:docMk/>
            <pc:sldMk cId="3865605948" sldId="269"/>
            <ac:picMk id="6" creationId="{20F9FBC6-3231-E206-D958-44F95429F2E9}"/>
          </ac:picMkLst>
        </pc:picChg>
        <pc:picChg chg="add del mod">
          <ac:chgData name="Geoff Bowles" userId="e515af6a-76f6-4e69-b6c5-3c694c7ce959" providerId="ADAL" clId="{6C6D5A1B-21BF-4981-8FAB-7ED334FF7BBA}" dt="2023-06-09T12:41:28.024" v="3654" actId="21"/>
          <ac:picMkLst>
            <pc:docMk/>
            <pc:sldMk cId="3865605948" sldId="269"/>
            <ac:picMk id="6" creationId="{92DF3E14-0468-6FB9-4EAC-A7B5E4178E4B}"/>
          </ac:picMkLst>
        </pc:picChg>
        <pc:picChg chg="add del mod">
          <ac:chgData name="Geoff Bowles" userId="e515af6a-76f6-4e69-b6c5-3c694c7ce959" providerId="ADAL" clId="{6C6D5A1B-21BF-4981-8FAB-7ED334FF7BBA}" dt="2023-06-12T12:37:26.262" v="8320" actId="478"/>
          <ac:picMkLst>
            <pc:docMk/>
            <pc:sldMk cId="3865605948" sldId="269"/>
            <ac:picMk id="8" creationId="{6757675C-2620-7825-DE89-6082EAD02E1D}"/>
          </ac:picMkLst>
        </pc:picChg>
        <pc:picChg chg="add del">
          <ac:chgData name="Geoff Bowles" userId="e515af6a-76f6-4e69-b6c5-3c694c7ce959" providerId="ADAL" clId="{6C6D5A1B-21BF-4981-8FAB-7ED334FF7BBA}" dt="2023-06-12T12:38:52.376" v="8325" actId="478"/>
          <ac:picMkLst>
            <pc:docMk/>
            <pc:sldMk cId="3865605948" sldId="269"/>
            <ac:picMk id="8" creationId="{6D81B21E-1A4D-0FAA-16DD-732FBC7BE414}"/>
          </ac:picMkLst>
        </pc:picChg>
        <pc:picChg chg="del">
          <ac:chgData name="Geoff Bowles" userId="e515af6a-76f6-4e69-b6c5-3c694c7ce959" providerId="ADAL" clId="{6C6D5A1B-21BF-4981-8FAB-7ED334FF7BBA}" dt="2023-06-09T12:14:33.783" v="3492" actId="478"/>
          <ac:picMkLst>
            <pc:docMk/>
            <pc:sldMk cId="3865605948" sldId="269"/>
            <ac:picMk id="2050" creationId="{5937AABE-9A22-203B-2509-2CF227A9F62D}"/>
          </ac:picMkLst>
        </pc:picChg>
      </pc:sldChg>
      <pc:sldChg chg="addSp delSp modSp mod">
        <pc:chgData name="Geoff Bowles" userId="e515af6a-76f6-4e69-b6c5-3c694c7ce959" providerId="ADAL" clId="{6C6D5A1B-21BF-4981-8FAB-7ED334FF7BBA}" dt="2023-06-09T14:50:36.105" v="5702" actId="207"/>
        <pc:sldMkLst>
          <pc:docMk/>
          <pc:sldMk cId="2727850971" sldId="270"/>
        </pc:sldMkLst>
        <pc:spChg chg="mod">
          <ac:chgData name="Geoff Bowles" userId="e515af6a-76f6-4e69-b6c5-3c694c7ce959" providerId="ADAL" clId="{6C6D5A1B-21BF-4981-8FAB-7ED334FF7BBA}" dt="2023-06-09T14:50:36.105" v="5702" actId="207"/>
          <ac:spMkLst>
            <pc:docMk/>
            <pc:sldMk cId="2727850971" sldId="270"/>
            <ac:spMk id="3" creationId="{86E60219-AE1B-47B6-9A1D-F2865D04BE52}"/>
          </ac:spMkLst>
        </pc:spChg>
        <pc:spChg chg="mod">
          <ac:chgData name="Geoff Bowles" userId="e515af6a-76f6-4e69-b6c5-3c694c7ce959" providerId="ADAL" clId="{6C6D5A1B-21BF-4981-8FAB-7ED334FF7BBA}" dt="2023-06-09T13:01:47.159" v="4038" actId="404"/>
          <ac:spMkLst>
            <pc:docMk/>
            <pc:sldMk cId="2727850971" sldId="270"/>
            <ac:spMk id="5" creationId="{1B07C49E-AFFC-EC46-8930-E4D428F5F943}"/>
          </ac:spMkLst>
        </pc:spChg>
        <pc:graphicFrameChg chg="add del mod">
          <ac:chgData name="Geoff Bowles" userId="e515af6a-76f6-4e69-b6c5-3c694c7ce959" providerId="ADAL" clId="{6C6D5A1B-21BF-4981-8FAB-7ED334FF7BBA}" dt="2023-06-09T12:32:06.406" v="3547"/>
          <ac:graphicFrameMkLst>
            <pc:docMk/>
            <pc:sldMk cId="2727850971" sldId="270"/>
            <ac:graphicFrameMk id="2" creationId="{70ED1F1D-D58A-4075-39A4-DF98B02351BE}"/>
          </ac:graphicFrameMkLst>
        </pc:graphicFrameChg>
        <pc:picChg chg="add mod">
          <ac:chgData name="Geoff Bowles" userId="e515af6a-76f6-4e69-b6c5-3c694c7ce959" providerId="ADAL" clId="{6C6D5A1B-21BF-4981-8FAB-7ED334FF7BBA}" dt="2023-06-09T13:02:03.410" v="4041" actId="1076"/>
          <ac:picMkLst>
            <pc:docMk/>
            <pc:sldMk cId="2727850971" sldId="270"/>
            <ac:picMk id="7" creationId="{28B32A40-A9F3-2E69-2570-91BE9F6876F0}"/>
          </ac:picMkLst>
        </pc:picChg>
        <pc:picChg chg="add del mod">
          <ac:chgData name="Geoff Bowles" userId="e515af6a-76f6-4e69-b6c5-3c694c7ce959" providerId="ADAL" clId="{6C6D5A1B-21BF-4981-8FAB-7ED334FF7BBA}" dt="2023-06-09T12:40:06.453" v="3643" actId="478"/>
          <ac:picMkLst>
            <pc:docMk/>
            <pc:sldMk cId="2727850971" sldId="270"/>
            <ac:picMk id="9" creationId="{2C96526A-1C0E-C04B-ECEB-E239A2961BBB}"/>
          </ac:picMkLst>
        </pc:picChg>
        <pc:picChg chg="add del mod">
          <ac:chgData name="Geoff Bowles" userId="e515af6a-76f6-4e69-b6c5-3c694c7ce959" providerId="ADAL" clId="{6C6D5A1B-21BF-4981-8FAB-7ED334FF7BBA}" dt="2023-06-09T12:46:08.737" v="3719" actId="478"/>
          <ac:picMkLst>
            <pc:docMk/>
            <pc:sldMk cId="2727850971" sldId="270"/>
            <ac:picMk id="11" creationId="{614E248A-5D25-3E64-8C1F-333929601995}"/>
          </ac:picMkLst>
        </pc:picChg>
        <pc:picChg chg="add mod">
          <ac:chgData name="Geoff Bowles" userId="e515af6a-76f6-4e69-b6c5-3c694c7ce959" providerId="ADAL" clId="{6C6D5A1B-21BF-4981-8FAB-7ED334FF7BBA}" dt="2023-06-09T13:01:55.663" v="4039" actId="1076"/>
          <ac:picMkLst>
            <pc:docMk/>
            <pc:sldMk cId="2727850971" sldId="270"/>
            <ac:picMk id="13" creationId="{AA0DD444-48E7-C42C-BAD1-F3D2DF1F5646}"/>
          </ac:picMkLst>
        </pc:picChg>
      </pc:sldChg>
      <pc:sldChg chg="addSp delSp modSp mod">
        <pc:chgData name="Geoff Bowles" userId="e515af6a-76f6-4e69-b6c5-3c694c7ce959" providerId="ADAL" clId="{6C6D5A1B-21BF-4981-8FAB-7ED334FF7BBA}" dt="2023-06-12T15:04:17.026" v="10909" actId="20577"/>
        <pc:sldMkLst>
          <pc:docMk/>
          <pc:sldMk cId="1630123617" sldId="274"/>
        </pc:sldMkLst>
        <pc:spChg chg="add mod">
          <ac:chgData name="Geoff Bowles" userId="e515af6a-76f6-4e69-b6c5-3c694c7ce959" providerId="ADAL" clId="{6C6D5A1B-21BF-4981-8FAB-7ED334FF7BBA}" dt="2023-06-12T15:04:17.026" v="10909" actId="20577"/>
          <ac:spMkLst>
            <pc:docMk/>
            <pc:sldMk cId="1630123617" sldId="274"/>
            <ac:spMk id="2" creationId="{46CE8620-F8C5-3CB8-9613-D7E5CC7E0209}"/>
          </ac:spMkLst>
        </pc:spChg>
        <pc:spChg chg="del mod">
          <ac:chgData name="Geoff Bowles" userId="e515af6a-76f6-4e69-b6c5-3c694c7ce959" providerId="ADAL" clId="{6C6D5A1B-21BF-4981-8FAB-7ED334FF7BBA}" dt="2023-06-12T14:59:43.925" v="10411" actId="478"/>
          <ac:spMkLst>
            <pc:docMk/>
            <pc:sldMk cId="1630123617" sldId="274"/>
            <ac:spMk id="5" creationId="{28684E62-A9F8-4E7A-AB01-78893062A1B4}"/>
          </ac:spMkLst>
        </pc:spChg>
        <pc:spChg chg="mod">
          <ac:chgData name="Geoff Bowles" userId="e515af6a-76f6-4e69-b6c5-3c694c7ce959" providerId="ADAL" clId="{6C6D5A1B-21BF-4981-8FAB-7ED334FF7BBA}" dt="2023-06-09T15:01:51.143" v="6051" actId="207"/>
          <ac:spMkLst>
            <pc:docMk/>
            <pc:sldMk cId="1630123617" sldId="274"/>
            <ac:spMk id="9" creationId="{FB98079A-48C6-4E10-8AB1-B940BD1E42DF}"/>
          </ac:spMkLst>
        </pc:spChg>
      </pc:sldChg>
      <pc:sldChg chg="del">
        <pc:chgData name="Geoff Bowles" userId="e515af6a-76f6-4e69-b6c5-3c694c7ce959" providerId="ADAL" clId="{6C6D5A1B-21BF-4981-8FAB-7ED334FF7BBA}" dt="2023-06-12T14:59:27.469" v="10410" actId="47"/>
        <pc:sldMkLst>
          <pc:docMk/>
          <pc:sldMk cId="3410008520" sldId="275"/>
        </pc:sldMkLst>
      </pc:sldChg>
      <pc:sldChg chg="addSp delSp modSp mod">
        <pc:chgData name="Geoff Bowles" userId="e515af6a-76f6-4e69-b6c5-3c694c7ce959" providerId="ADAL" clId="{6C6D5A1B-21BF-4981-8FAB-7ED334FF7BBA}" dt="2023-06-12T15:20:01.462" v="12069"/>
        <pc:sldMkLst>
          <pc:docMk/>
          <pc:sldMk cId="148114319" sldId="276"/>
        </pc:sldMkLst>
        <pc:spChg chg="add mod">
          <ac:chgData name="Geoff Bowles" userId="e515af6a-76f6-4e69-b6c5-3c694c7ce959" providerId="ADAL" clId="{6C6D5A1B-21BF-4981-8FAB-7ED334FF7BBA}" dt="2023-06-12T15:20:01.462" v="12069"/>
          <ac:spMkLst>
            <pc:docMk/>
            <pc:sldMk cId="148114319" sldId="276"/>
            <ac:spMk id="2" creationId="{76D4F911-F3FC-56C9-A5BF-036467D8BBE6}"/>
          </ac:spMkLst>
        </pc:spChg>
        <pc:spChg chg="mod">
          <ac:chgData name="Geoff Bowles" userId="e515af6a-76f6-4e69-b6c5-3c694c7ce959" providerId="ADAL" clId="{6C6D5A1B-21BF-4981-8FAB-7ED334FF7BBA}" dt="2023-06-12T12:03:33.233" v="6767" actId="207"/>
          <ac:spMkLst>
            <pc:docMk/>
            <pc:sldMk cId="148114319" sldId="276"/>
            <ac:spMk id="3" creationId="{B28946E4-5BEF-46F0-A56A-E7E85ACA148F}"/>
          </ac:spMkLst>
        </pc:spChg>
        <pc:spChg chg="del mod">
          <ac:chgData name="Geoff Bowles" userId="e515af6a-76f6-4e69-b6c5-3c694c7ce959" providerId="ADAL" clId="{6C6D5A1B-21BF-4981-8FAB-7ED334FF7BBA}" dt="2023-06-12T12:03:44.494" v="6769" actId="478"/>
          <ac:spMkLst>
            <pc:docMk/>
            <pc:sldMk cId="148114319" sldId="276"/>
            <ac:spMk id="5" creationId="{1B07C49E-AFFC-EC46-8930-E4D428F5F943}"/>
          </ac:spMkLst>
        </pc:spChg>
        <pc:spChg chg="add mod">
          <ac:chgData name="Geoff Bowles" userId="e515af6a-76f6-4e69-b6c5-3c694c7ce959" providerId="ADAL" clId="{6C6D5A1B-21BF-4981-8FAB-7ED334FF7BBA}" dt="2023-06-12T12:30:03.613" v="7710" actId="948"/>
          <ac:spMkLst>
            <pc:docMk/>
            <pc:sldMk cId="148114319" sldId="276"/>
            <ac:spMk id="8" creationId="{D9838CAA-BEC3-DF76-DB07-1CCD8A67390C}"/>
          </ac:spMkLst>
        </pc:spChg>
        <pc:spChg chg="add del mod">
          <ac:chgData name="Geoff Bowles" userId="e515af6a-76f6-4e69-b6c5-3c694c7ce959" providerId="ADAL" clId="{6C6D5A1B-21BF-4981-8FAB-7ED334FF7BBA}" dt="2023-06-12T15:20:01.139" v="12068" actId="478"/>
          <ac:spMkLst>
            <pc:docMk/>
            <pc:sldMk cId="148114319" sldId="276"/>
            <ac:spMk id="9" creationId="{0B25601E-7C8F-130A-4688-D2B5534C79F1}"/>
          </ac:spMkLst>
        </pc:spChg>
        <pc:picChg chg="add del">
          <ac:chgData name="Geoff Bowles" userId="e515af6a-76f6-4e69-b6c5-3c694c7ce959" providerId="ADAL" clId="{6C6D5A1B-21BF-4981-8FAB-7ED334FF7BBA}" dt="2023-06-12T12:03:25.740" v="6764" actId="478"/>
          <ac:picMkLst>
            <pc:docMk/>
            <pc:sldMk cId="148114319" sldId="276"/>
            <ac:picMk id="6" creationId="{BF56E13F-CA03-FECD-FB8C-F35197DDC7E2}"/>
          </ac:picMkLst>
        </pc:picChg>
      </pc:sldChg>
      <pc:sldChg chg="addSp delSp modSp mod">
        <pc:chgData name="Geoff Bowles" userId="e515af6a-76f6-4e69-b6c5-3c694c7ce959" providerId="ADAL" clId="{6C6D5A1B-21BF-4981-8FAB-7ED334FF7BBA}" dt="2023-06-12T12:29:47.667" v="7708"/>
        <pc:sldMkLst>
          <pc:docMk/>
          <pc:sldMk cId="321008965" sldId="277"/>
        </pc:sldMkLst>
        <pc:spChg chg="add mod">
          <ac:chgData name="Geoff Bowles" userId="e515af6a-76f6-4e69-b6c5-3c694c7ce959" providerId="ADAL" clId="{6C6D5A1B-21BF-4981-8FAB-7ED334FF7BBA}" dt="2023-06-09T15:47:51.983" v="6756" actId="403"/>
          <ac:spMkLst>
            <pc:docMk/>
            <pc:sldMk cId="321008965" sldId="277"/>
            <ac:spMk id="3" creationId="{5BEFC7EF-AFF9-28B4-465D-3F31974082B9}"/>
          </ac:spMkLst>
        </pc:spChg>
        <pc:spChg chg="add del mod">
          <ac:chgData name="Geoff Bowles" userId="e515af6a-76f6-4e69-b6c5-3c694c7ce959" providerId="ADAL" clId="{6C6D5A1B-21BF-4981-8FAB-7ED334FF7BBA}" dt="2023-06-12T12:29:47.667" v="7708"/>
          <ac:spMkLst>
            <pc:docMk/>
            <pc:sldMk cId="321008965" sldId="277"/>
            <ac:spMk id="5" creationId="{4FCFE0E2-584F-CF48-70EA-C6590BE7A3FB}"/>
          </ac:spMkLst>
        </pc:spChg>
        <pc:spChg chg="mod">
          <ac:chgData name="Geoff Bowles" userId="e515af6a-76f6-4e69-b6c5-3c694c7ce959" providerId="ADAL" clId="{6C6D5A1B-21BF-4981-8FAB-7ED334FF7BBA}" dt="2023-06-09T15:38:59.807" v="6697" actId="27636"/>
          <ac:spMkLst>
            <pc:docMk/>
            <pc:sldMk cId="321008965" sldId="277"/>
            <ac:spMk id="7" creationId="{330F9542-6794-4F57-BB45-868D94AD06B0}"/>
          </ac:spMkLst>
        </pc:spChg>
        <pc:spChg chg="del mod">
          <ac:chgData name="Geoff Bowles" userId="e515af6a-76f6-4e69-b6c5-3c694c7ce959" providerId="ADAL" clId="{6C6D5A1B-21BF-4981-8FAB-7ED334FF7BBA}" dt="2023-06-09T15:42:20.524" v="6722" actId="478"/>
          <ac:spMkLst>
            <pc:docMk/>
            <pc:sldMk cId="321008965" sldId="277"/>
            <ac:spMk id="8" creationId="{C7B9C153-C85C-3240-8E7E-523FBC004564}"/>
          </ac:spMkLst>
        </pc:spChg>
      </pc:sldChg>
      <pc:sldChg chg="addSp delSp modSp mod">
        <pc:chgData name="Geoff Bowles" userId="e515af6a-76f6-4e69-b6c5-3c694c7ce959" providerId="ADAL" clId="{6C6D5A1B-21BF-4981-8FAB-7ED334FF7BBA}" dt="2023-06-12T14:58:08.573" v="10388" actId="20577"/>
        <pc:sldMkLst>
          <pc:docMk/>
          <pc:sldMk cId="2459446073" sldId="289"/>
        </pc:sldMkLst>
        <pc:spChg chg="del">
          <ac:chgData name="Geoff Bowles" userId="e515af6a-76f6-4e69-b6c5-3c694c7ce959" providerId="ADAL" clId="{6C6D5A1B-21BF-4981-8FAB-7ED334FF7BBA}" dt="2023-06-12T14:54:35.815" v="10129" actId="478"/>
          <ac:spMkLst>
            <pc:docMk/>
            <pc:sldMk cId="2459446073" sldId="289"/>
            <ac:spMk id="5" creationId="{1B07C49E-AFFC-EC46-8930-E4D428F5F943}"/>
          </ac:spMkLst>
        </pc:spChg>
        <pc:spChg chg="add mod">
          <ac:chgData name="Geoff Bowles" userId="e515af6a-76f6-4e69-b6c5-3c694c7ce959" providerId="ADAL" clId="{6C6D5A1B-21BF-4981-8FAB-7ED334FF7BBA}" dt="2023-06-12T14:58:08.573" v="10388" actId="20577"/>
          <ac:spMkLst>
            <pc:docMk/>
            <pc:sldMk cId="2459446073" sldId="289"/>
            <ac:spMk id="6" creationId="{FE63FEEE-AA7B-5061-5A88-CD7EC65E130E}"/>
          </ac:spMkLst>
        </pc:spChg>
        <pc:spChg chg="mod">
          <ac:chgData name="Geoff Bowles" userId="e515af6a-76f6-4e69-b6c5-3c694c7ce959" providerId="ADAL" clId="{6C6D5A1B-21BF-4981-8FAB-7ED334FF7BBA}" dt="2023-06-12T14:55:31.099" v="10142" actId="27636"/>
          <ac:spMkLst>
            <pc:docMk/>
            <pc:sldMk cId="2459446073" sldId="289"/>
            <ac:spMk id="9" creationId="{B68D8986-45AC-4FB5-96E8-C45F9603EB5E}"/>
          </ac:spMkLst>
        </pc:spChg>
        <pc:picChg chg="add mod">
          <ac:chgData name="Geoff Bowles" userId="e515af6a-76f6-4e69-b6c5-3c694c7ce959" providerId="ADAL" clId="{6C6D5A1B-21BF-4981-8FAB-7ED334FF7BBA}" dt="2023-06-12T14:53:42.897" v="10128" actId="1076"/>
          <ac:picMkLst>
            <pc:docMk/>
            <pc:sldMk cId="2459446073" sldId="289"/>
            <ac:picMk id="3" creationId="{9FEA596E-554C-9BF4-071F-0FE32BB29967}"/>
          </ac:picMkLst>
        </pc:picChg>
        <pc:picChg chg="add mod">
          <ac:chgData name="Geoff Bowles" userId="e515af6a-76f6-4e69-b6c5-3c694c7ce959" providerId="ADAL" clId="{6C6D5A1B-21BF-4981-8FAB-7ED334FF7BBA}" dt="2023-06-12T14:58:03.074" v="10386" actId="1076"/>
          <ac:picMkLst>
            <pc:docMk/>
            <pc:sldMk cId="2459446073" sldId="289"/>
            <ac:picMk id="8" creationId="{603BAFA0-2863-34C5-704C-201F86E387D3}"/>
          </ac:picMkLst>
        </pc:picChg>
      </pc:sldChg>
      <pc:sldChg chg="addSp delSp modSp mod">
        <pc:chgData name="Geoff Bowles" userId="e515af6a-76f6-4e69-b6c5-3c694c7ce959" providerId="ADAL" clId="{6C6D5A1B-21BF-4981-8FAB-7ED334FF7BBA}" dt="2023-06-12T15:20:09.300" v="12073"/>
        <pc:sldMkLst>
          <pc:docMk/>
          <pc:sldMk cId="1813711241" sldId="293"/>
        </pc:sldMkLst>
        <pc:spChg chg="add del mod">
          <ac:chgData name="Geoff Bowles" userId="e515af6a-76f6-4e69-b6c5-3c694c7ce959" providerId="ADAL" clId="{6C6D5A1B-21BF-4981-8FAB-7ED334FF7BBA}" dt="2023-06-12T15:20:08.783" v="12072" actId="478"/>
          <ac:spMkLst>
            <pc:docMk/>
            <pc:sldMk cId="1813711241" sldId="293"/>
            <ac:spMk id="2" creationId="{43AC6961-1C21-5009-88C2-76933C0DE53F}"/>
          </ac:spMkLst>
        </pc:spChg>
        <pc:spChg chg="mod">
          <ac:chgData name="Geoff Bowles" userId="e515af6a-76f6-4e69-b6c5-3c694c7ce959" providerId="ADAL" clId="{6C6D5A1B-21BF-4981-8FAB-7ED334FF7BBA}" dt="2023-06-09T15:38:09.109" v="6683" actId="27636"/>
          <ac:spMkLst>
            <pc:docMk/>
            <pc:sldMk cId="1813711241" sldId="293"/>
            <ac:spMk id="3" creationId="{FC857EDD-A3A7-434D-B8D5-401E872498DA}"/>
          </ac:spMkLst>
        </pc:spChg>
        <pc:spChg chg="del mod">
          <ac:chgData name="Geoff Bowles" userId="e515af6a-76f6-4e69-b6c5-3c694c7ce959" providerId="ADAL" clId="{6C6D5A1B-21BF-4981-8FAB-7ED334FF7BBA}" dt="2023-06-12T12:29:40.053" v="7706" actId="478"/>
          <ac:spMkLst>
            <pc:docMk/>
            <pc:sldMk cId="1813711241" sldId="293"/>
            <ac:spMk id="5" creationId="{1B07C49E-AFFC-EC46-8930-E4D428F5F943}"/>
          </ac:spMkLst>
        </pc:spChg>
        <pc:spChg chg="add mod">
          <ac:chgData name="Geoff Bowles" userId="e515af6a-76f6-4e69-b6c5-3c694c7ce959" providerId="ADAL" clId="{6C6D5A1B-21BF-4981-8FAB-7ED334FF7BBA}" dt="2023-06-12T15:20:09.300" v="12073"/>
          <ac:spMkLst>
            <pc:docMk/>
            <pc:sldMk cId="1813711241" sldId="293"/>
            <ac:spMk id="5" creationId="{42D0A6C0-AF4E-E0B5-60E9-B9B4A6CB0B23}"/>
          </ac:spMkLst>
        </pc:spChg>
        <pc:spChg chg="add mod">
          <ac:chgData name="Geoff Bowles" userId="e515af6a-76f6-4e69-b6c5-3c694c7ce959" providerId="ADAL" clId="{6C6D5A1B-21BF-4981-8FAB-7ED334FF7BBA}" dt="2023-06-12T13:07:44.717" v="9739" actId="403"/>
          <ac:spMkLst>
            <pc:docMk/>
            <pc:sldMk cId="1813711241" sldId="293"/>
            <ac:spMk id="6" creationId="{5C07E588-A5A3-5150-15AF-1427CC2A9760}"/>
          </ac:spMkLst>
        </pc:spChg>
      </pc:sldChg>
      <pc:sldChg chg="addSp modSp mod setBg">
        <pc:chgData name="Geoff Bowles" userId="e515af6a-76f6-4e69-b6c5-3c694c7ce959" providerId="ADAL" clId="{6C6D5A1B-21BF-4981-8FAB-7ED334FF7BBA}" dt="2023-06-12T14:55:10.361" v="10137" actId="404"/>
        <pc:sldMkLst>
          <pc:docMk/>
          <pc:sldMk cId="981671777" sldId="296"/>
        </pc:sldMkLst>
        <pc:spChg chg="mod">
          <ac:chgData name="Geoff Bowles" userId="e515af6a-76f6-4e69-b6c5-3c694c7ce959" providerId="ADAL" clId="{6C6D5A1B-21BF-4981-8FAB-7ED334FF7BBA}" dt="2023-06-09T14:49:57.134" v="5695" actId="207"/>
          <ac:spMkLst>
            <pc:docMk/>
            <pc:sldMk cId="981671777" sldId="296"/>
            <ac:spMk id="2" creationId="{54176327-8CC4-4356-8BBB-DC4965CE9857}"/>
          </ac:spMkLst>
        </pc:spChg>
        <pc:spChg chg="mod ord">
          <ac:chgData name="Geoff Bowles" userId="e515af6a-76f6-4e69-b6c5-3c694c7ce959" providerId="ADAL" clId="{6C6D5A1B-21BF-4981-8FAB-7ED334FF7BBA}" dt="2023-06-09T13:17:51.438" v="4330" actId="26606"/>
          <ac:spMkLst>
            <pc:docMk/>
            <pc:sldMk cId="981671777" sldId="296"/>
            <ac:spMk id="3" creationId="{8C82F32A-22A5-0046-9FAC-5295E4FA5A12}"/>
          </ac:spMkLst>
        </pc:spChg>
        <pc:spChg chg="mod ord">
          <ac:chgData name="Geoff Bowles" userId="e515af6a-76f6-4e69-b6c5-3c694c7ce959" providerId="ADAL" clId="{6C6D5A1B-21BF-4981-8FAB-7ED334FF7BBA}" dt="2023-06-12T14:55:10.361" v="10137" actId="404"/>
          <ac:spMkLst>
            <pc:docMk/>
            <pc:sldMk cId="981671777" sldId="296"/>
            <ac:spMk id="5" creationId="{85D9F803-CDBC-C74C-AF1B-2B5937D1C241}"/>
          </ac:spMkLst>
        </pc:spChg>
        <pc:spChg chg="add mod">
          <ac:chgData name="Geoff Bowles" userId="e515af6a-76f6-4e69-b6c5-3c694c7ce959" providerId="ADAL" clId="{6C6D5A1B-21BF-4981-8FAB-7ED334FF7BBA}" dt="2023-06-09T13:21:25.191" v="4609" actId="207"/>
          <ac:spMkLst>
            <pc:docMk/>
            <pc:sldMk cId="981671777" sldId="296"/>
            <ac:spMk id="7" creationId="{ABF0D73F-1389-4686-2805-2907A8BDA170}"/>
          </ac:spMkLst>
        </pc:spChg>
        <pc:spChg chg="add mod">
          <ac:chgData name="Geoff Bowles" userId="e515af6a-76f6-4e69-b6c5-3c694c7ce959" providerId="ADAL" clId="{6C6D5A1B-21BF-4981-8FAB-7ED334FF7BBA}" dt="2023-06-09T13:21:34.299" v="4615" actId="1036"/>
          <ac:spMkLst>
            <pc:docMk/>
            <pc:sldMk cId="981671777" sldId="296"/>
            <ac:spMk id="8" creationId="{516DC565-3274-35FF-1BF0-100777CEAA0B}"/>
          </ac:spMkLst>
        </pc:spChg>
        <pc:picChg chg="add mod">
          <ac:chgData name="Geoff Bowles" userId="e515af6a-76f6-4e69-b6c5-3c694c7ce959" providerId="ADAL" clId="{6C6D5A1B-21BF-4981-8FAB-7ED334FF7BBA}" dt="2023-06-09T13:17:59.918" v="4332" actId="1076"/>
          <ac:picMkLst>
            <pc:docMk/>
            <pc:sldMk cId="981671777" sldId="296"/>
            <ac:picMk id="6" creationId="{0E031F9B-43C4-D83E-CCFB-EC3AF95C114B}"/>
          </ac:picMkLst>
        </pc:picChg>
      </pc:sldChg>
      <pc:sldChg chg="addSp delSp modSp mod">
        <pc:chgData name="Geoff Bowles" userId="e515af6a-76f6-4e69-b6c5-3c694c7ce959" providerId="ADAL" clId="{6C6D5A1B-21BF-4981-8FAB-7ED334FF7BBA}" dt="2023-06-12T15:19:28.148" v="12056" actId="2711"/>
        <pc:sldMkLst>
          <pc:docMk/>
          <pc:sldMk cId="280316088" sldId="299"/>
        </pc:sldMkLst>
        <pc:spChg chg="mod">
          <ac:chgData name="Geoff Bowles" userId="e515af6a-76f6-4e69-b6c5-3c694c7ce959" providerId="ADAL" clId="{6C6D5A1B-21BF-4981-8FAB-7ED334FF7BBA}" dt="2023-06-12T15:19:28.148" v="12056" actId="2711"/>
          <ac:spMkLst>
            <pc:docMk/>
            <pc:sldMk cId="280316088" sldId="299"/>
            <ac:spMk id="2" creationId="{C3B27E30-4DC5-8ED3-2816-95719E4EAFD2}"/>
          </ac:spMkLst>
        </pc:spChg>
        <pc:spChg chg="del mod">
          <ac:chgData name="Geoff Bowles" userId="e515af6a-76f6-4e69-b6c5-3c694c7ce959" providerId="ADAL" clId="{6C6D5A1B-21BF-4981-8FAB-7ED334FF7BBA}" dt="2023-05-25T15:34:41.621" v="1335" actId="478"/>
          <ac:spMkLst>
            <pc:docMk/>
            <pc:sldMk cId="280316088" sldId="299"/>
            <ac:spMk id="3" creationId="{AB0AB2AC-B7E6-6849-9AE9-697369407F8F}"/>
          </ac:spMkLst>
        </pc:spChg>
        <pc:spChg chg="mod">
          <ac:chgData name="Geoff Bowles" userId="e515af6a-76f6-4e69-b6c5-3c694c7ce959" providerId="ADAL" clId="{6C6D5A1B-21BF-4981-8FAB-7ED334FF7BBA}" dt="2023-06-09T15:34:26.529" v="6619" actId="20577"/>
          <ac:spMkLst>
            <pc:docMk/>
            <pc:sldMk cId="280316088" sldId="299"/>
            <ac:spMk id="4" creationId="{5066AA34-20EE-4A59-B343-346A8DB5667C}"/>
          </ac:spMkLst>
        </pc:spChg>
        <pc:spChg chg="del">
          <ac:chgData name="Geoff Bowles" userId="e515af6a-76f6-4e69-b6c5-3c694c7ce959" providerId="ADAL" clId="{6C6D5A1B-21BF-4981-8FAB-7ED334FF7BBA}" dt="2023-05-25T15:33:38.990" v="1330" actId="478"/>
          <ac:spMkLst>
            <pc:docMk/>
            <pc:sldMk cId="280316088" sldId="299"/>
            <ac:spMk id="5" creationId="{1B07C49E-AFFC-EC46-8930-E4D428F5F943}"/>
          </ac:spMkLst>
        </pc:spChg>
        <pc:graphicFrameChg chg="add del modGraphic">
          <ac:chgData name="Geoff Bowles" userId="e515af6a-76f6-4e69-b6c5-3c694c7ce959" providerId="ADAL" clId="{6C6D5A1B-21BF-4981-8FAB-7ED334FF7BBA}" dt="2023-05-25T15:30:33.306" v="1103" actId="478"/>
          <ac:graphicFrameMkLst>
            <pc:docMk/>
            <pc:sldMk cId="280316088" sldId="299"/>
            <ac:graphicFrameMk id="7" creationId="{093BBE14-4142-03B3-58E7-09F21B6E8DD9}"/>
          </ac:graphicFrameMkLst>
        </pc:graphicFrameChg>
        <pc:graphicFrameChg chg="add mod modGraphic">
          <ac:chgData name="Geoff Bowles" userId="e515af6a-76f6-4e69-b6c5-3c694c7ce959" providerId="ADAL" clId="{6C6D5A1B-21BF-4981-8FAB-7ED334FF7BBA}" dt="2023-06-09T15:28:49.434" v="6509" actId="2711"/>
          <ac:graphicFrameMkLst>
            <pc:docMk/>
            <pc:sldMk cId="280316088" sldId="299"/>
            <ac:graphicFrameMk id="8" creationId="{8A48ACE1-9C56-FA2D-1B68-0A8B691D991C}"/>
          </ac:graphicFrameMkLst>
        </pc:graphicFrameChg>
        <pc:graphicFrameChg chg="add del mod">
          <ac:chgData name="Geoff Bowles" userId="e515af6a-76f6-4e69-b6c5-3c694c7ce959" providerId="ADAL" clId="{6C6D5A1B-21BF-4981-8FAB-7ED334FF7BBA}" dt="2023-06-08T18:11:59.501" v="1782"/>
          <ac:graphicFrameMkLst>
            <pc:docMk/>
            <pc:sldMk cId="280316088" sldId="299"/>
            <ac:graphicFrameMk id="15" creationId="{C0D974AA-1763-B905-1548-ECACD4CF07C5}"/>
          </ac:graphicFrameMkLst>
        </pc:graphicFrameChg>
        <pc:picChg chg="add del mod">
          <ac:chgData name="Geoff Bowles" userId="e515af6a-76f6-4e69-b6c5-3c694c7ce959" providerId="ADAL" clId="{6C6D5A1B-21BF-4981-8FAB-7ED334FF7BBA}" dt="2023-05-31T14:12:58.921" v="1439" actId="478"/>
          <ac:picMkLst>
            <pc:docMk/>
            <pc:sldMk cId="280316088" sldId="299"/>
            <ac:picMk id="10" creationId="{A2DA5621-B10A-C974-82F4-0AB6D0A75EC4}"/>
          </ac:picMkLst>
        </pc:picChg>
        <pc:picChg chg="add del mod">
          <ac:chgData name="Geoff Bowles" userId="e515af6a-76f6-4e69-b6c5-3c694c7ce959" providerId="ADAL" clId="{6C6D5A1B-21BF-4981-8FAB-7ED334FF7BBA}" dt="2023-06-08T18:09:54.361" v="1761" actId="478"/>
          <ac:picMkLst>
            <pc:docMk/>
            <pc:sldMk cId="280316088" sldId="299"/>
            <ac:picMk id="12" creationId="{7BA9C029-F9A6-1F27-F6EF-96B04632A8AA}"/>
          </ac:picMkLst>
        </pc:picChg>
        <pc:picChg chg="add del mod">
          <ac:chgData name="Geoff Bowles" userId="e515af6a-76f6-4e69-b6c5-3c694c7ce959" providerId="ADAL" clId="{6C6D5A1B-21BF-4981-8FAB-7ED334FF7BBA}" dt="2023-06-08T18:09:53.395" v="1760" actId="478"/>
          <ac:picMkLst>
            <pc:docMk/>
            <pc:sldMk cId="280316088" sldId="299"/>
            <ac:picMk id="14" creationId="{79307AC5-65DD-0093-E131-63BB05CA68DD}"/>
          </ac:picMkLst>
        </pc:picChg>
      </pc:sldChg>
      <pc:sldChg chg="addSp delSp modSp mod">
        <pc:chgData name="Geoff Bowles" userId="e515af6a-76f6-4e69-b6c5-3c694c7ce959" providerId="ADAL" clId="{6C6D5A1B-21BF-4981-8FAB-7ED334FF7BBA}" dt="2023-06-12T15:19:39.460" v="12058"/>
        <pc:sldMkLst>
          <pc:docMk/>
          <pc:sldMk cId="1385553969" sldId="302"/>
        </pc:sldMkLst>
        <pc:spChg chg="del">
          <ac:chgData name="Geoff Bowles" userId="e515af6a-76f6-4e69-b6c5-3c694c7ce959" providerId="ADAL" clId="{6C6D5A1B-21BF-4981-8FAB-7ED334FF7BBA}" dt="2023-06-07T12:58:09.008" v="1450" actId="478"/>
          <ac:spMkLst>
            <pc:docMk/>
            <pc:sldMk cId="1385553969" sldId="302"/>
            <ac:spMk id="2" creationId="{8B78C759-C687-440F-8CAE-D3071F1AB630}"/>
          </ac:spMkLst>
        </pc:spChg>
        <pc:spChg chg="add mod">
          <ac:chgData name="Geoff Bowles" userId="e515af6a-76f6-4e69-b6c5-3c694c7ce959" providerId="ADAL" clId="{6C6D5A1B-21BF-4981-8FAB-7ED334FF7BBA}" dt="2023-06-12T15:19:39.460" v="12058"/>
          <ac:spMkLst>
            <pc:docMk/>
            <pc:sldMk cId="1385553969" sldId="302"/>
            <ac:spMk id="2" creationId="{B7AFE92D-112C-55A3-D80F-D89823A939FC}"/>
          </ac:spMkLst>
        </pc:spChg>
        <pc:spChg chg="del">
          <ac:chgData name="Geoff Bowles" userId="e515af6a-76f6-4e69-b6c5-3c694c7ce959" providerId="ADAL" clId="{6C6D5A1B-21BF-4981-8FAB-7ED334FF7BBA}" dt="2023-06-07T12:58:04.311" v="1449" actId="478"/>
          <ac:spMkLst>
            <pc:docMk/>
            <pc:sldMk cId="1385553969" sldId="302"/>
            <ac:spMk id="3" creationId="{AB0AB2AC-B7E6-6849-9AE9-697369407F8F}"/>
          </ac:spMkLst>
        </pc:spChg>
        <pc:spChg chg="add mod">
          <ac:chgData name="Geoff Bowles" userId="e515af6a-76f6-4e69-b6c5-3c694c7ce959" providerId="ADAL" clId="{6C6D5A1B-21BF-4981-8FAB-7ED334FF7BBA}" dt="2023-06-07T12:58:09.626" v="1451"/>
          <ac:spMkLst>
            <pc:docMk/>
            <pc:sldMk cId="1385553969" sldId="302"/>
            <ac:spMk id="7" creationId="{F818E543-7637-1BA6-9B4A-8F06B25EDFBA}"/>
          </ac:spMkLst>
        </pc:spChg>
        <pc:spChg chg="add mod">
          <ac:chgData name="Geoff Bowles" userId="e515af6a-76f6-4e69-b6c5-3c694c7ce959" providerId="ADAL" clId="{6C6D5A1B-21BF-4981-8FAB-7ED334FF7BBA}" dt="2023-06-07T13:22:50.425" v="1477" actId="20577"/>
          <ac:spMkLst>
            <pc:docMk/>
            <pc:sldMk cId="1385553969" sldId="302"/>
            <ac:spMk id="8" creationId="{7123AA43-EAAB-87F6-44A2-9008EACE743B}"/>
          </ac:spMkLst>
        </pc:spChg>
        <pc:spChg chg="mod">
          <ac:chgData name="Geoff Bowles" userId="e515af6a-76f6-4e69-b6c5-3c694c7ce959" providerId="ADAL" clId="{6C6D5A1B-21BF-4981-8FAB-7ED334FF7BBA}" dt="2023-06-09T15:34:35.856" v="6625" actId="20577"/>
          <ac:spMkLst>
            <pc:docMk/>
            <pc:sldMk cId="1385553969" sldId="302"/>
            <ac:spMk id="11" creationId="{84F5ABFD-B4D4-43FF-959F-AFAF45B45269}"/>
          </ac:spMkLst>
        </pc:spChg>
        <pc:spChg chg="add del mod">
          <ac:chgData name="Geoff Bowles" userId="e515af6a-76f6-4e69-b6c5-3c694c7ce959" providerId="ADAL" clId="{6C6D5A1B-21BF-4981-8FAB-7ED334FF7BBA}" dt="2023-06-12T15:19:38.441" v="12057" actId="478"/>
          <ac:spMkLst>
            <pc:docMk/>
            <pc:sldMk cId="1385553969" sldId="302"/>
            <ac:spMk id="17" creationId="{EFE8A20A-6E85-9CAB-32DB-A534D4812CD9}"/>
          </ac:spMkLst>
        </pc:spChg>
        <pc:grpChg chg="add del mod">
          <ac:chgData name="Geoff Bowles" userId="e515af6a-76f6-4e69-b6c5-3c694c7ce959" providerId="ADAL" clId="{6C6D5A1B-21BF-4981-8FAB-7ED334FF7BBA}" dt="2023-06-07T13:23:09.697" v="1478" actId="478"/>
          <ac:grpSpMkLst>
            <pc:docMk/>
            <pc:sldMk cId="1385553969" sldId="302"/>
            <ac:grpSpMk id="5" creationId="{FEA41B70-FED8-0B32-E331-B166735BDC54}"/>
          </ac:grpSpMkLst>
        </pc:grpChg>
        <pc:graphicFrameChg chg="add del mod">
          <ac:chgData name="Geoff Bowles" userId="e515af6a-76f6-4e69-b6c5-3c694c7ce959" providerId="ADAL" clId="{6C6D5A1B-21BF-4981-8FAB-7ED334FF7BBA}" dt="2023-06-08T18:11:51.052" v="1778" actId="478"/>
          <ac:graphicFrameMkLst>
            <pc:docMk/>
            <pc:sldMk cId="1385553969" sldId="302"/>
            <ac:graphicFrameMk id="9" creationId="{693D1FFC-293A-5627-3397-E86C3A3EEC36}"/>
          </ac:graphicFrameMkLst>
        </pc:graphicFrameChg>
        <pc:graphicFrameChg chg="add mod">
          <ac:chgData name="Geoff Bowles" userId="e515af6a-76f6-4e69-b6c5-3c694c7ce959" providerId="ADAL" clId="{6C6D5A1B-21BF-4981-8FAB-7ED334FF7BBA}" dt="2023-06-09T15:29:07.910" v="6518" actId="2711"/>
          <ac:graphicFrameMkLst>
            <pc:docMk/>
            <pc:sldMk cId="1385553969" sldId="302"/>
            <ac:graphicFrameMk id="18" creationId="{03C3D5A7-AED0-B467-A02D-B3FBABA05A60}"/>
          </ac:graphicFrameMkLst>
        </pc:graphicFrameChg>
        <pc:picChg chg="add del mod">
          <ac:chgData name="Geoff Bowles" userId="e515af6a-76f6-4e69-b6c5-3c694c7ce959" providerId="ADAL" clId="{6C6D5A1B-21BF-4981-8FAB-7ED334FF7BBA}" dt="2023-06-08T18:09:18.574" v="1758" actId="478"/>
          <ac:picMkLst>
            <pc:docMk/>
            <pc:sldMk cId="1385553969" sldId="302"/>
            <ac:picMk id="12" creationId="{62255CBA-6509-35E2-99B8-C64F48594749}"/>
          </ac:picMkLst>
        </pc:picChg>
        <pc:picChg chg="add del mod">
          <ac:chgData name="Geoff Bowles" userId="e515af6a-76f6-4e69-b6c5-3c694c7ce959" providerId="ADAL" clId="{6C6D5A1B-21BF-4981-8FAB-7ED334FF7BBA}" dt="2023-06-08T18:09:18.164" v="1757" actId="478"/>
          <ac:picMkLst>
            <pc:docMk/>
            <pc:sldMk cId="1385553969" sldId="302"/>
            <ac:picMk id="14" creationId="{FF43223E-7F25-67F6-3207-F58919A67512}"/>
          </ac:picMkLst>
        </pc:picChg>
        <pc:picChg chg="add del mod">
          <ac:chgData name="Geoff Bowles" userId="e515af6a-76f6-4e69-b6c5-3c694c7ce959" providerId="ADAL" clId="{6C6D5A1B-21BF-4981-8FAB-7ED334FF7BBA}" dt="2023-06-08T18:09:17.224" v="1756" actId="478"/>
          <ac:picMkLst>
            <pc:docMk/>
            <pc:sldMk cId="1385553969" sldId="302"/>
            <ac:picMk id="16" creationId="{3CAD02B9-4717-200A-F22B-5601C2F9F612}"/>
          </ac:picMkLst>
        </pc:picChg>
      </pc:sldChg>
      <pc:sldChg chg="addSp delSp modSp mod">
        <pc:chgData name="Geoff Bowles" userId="e515af6a-76f6-4e69-b6c5-3c694c7ce959" providerId="ADAL" clId="{6C6D5A1B-21BF-4981-8FAB-7ED334FF7BBA}" dt="2023-06-12T15:20:04.764" v="12071"/>
        <pc:sldMkLst>
          <pc:docMk/>
          <pc:sldMk cId="334532777" sldId="303"/>
        </pc:sldMkLst>
        <pc:spChg chg="add del mod">
          <ac:chgData name="Geoff Bowles" userId="e515af6a-76f6-4e69-b6c5-3c694c7ce959" providerId="ADAL" clId="{6C6D5A1B-21BF-4981-8FAB-7ED334FF7BBA}" dt="2023-06-12T15:20:04.401" v="12070" actId="478"/>
          <ac:spMkLst>
            <pc:docMk/>
            <pc:sldMk cId="334532777" sldId="303"/>
            <ac:spMk id="2" creationId="{C3BE2792-C17D-DD5A-39E6-466769DBB397}"/>
          </ac:spMkLst>
        </pc:spChg>
        <pc:spChg chg="mod">
          <ac:chgData name="Geoff Bowles" userId="e515af6a-76f6-4e69-b6c5-3c694c7ce959" providerId="ADAL" clId="{6C6D5A1B-21BF-4981-8FAB-7ED334FF7BBA}" dt="2023-06-09T15:36:15.480" v="6641" actId="113"/>
          <ac:spMkLst>
            <pc:docMk/>
            <pc:sldMk cId="334532777" sldId="303"/>
            <ac:spMk id="3" creationId="{519FC08B-7D2E-43A5-A528-821DCDCCCC82}"/>
          </ac:spMkLst>
        </pc:spChg>
        <pc:spChg chg="mod">
          <ac:chgData name="Geoff Bowles" userId="e515af6a-76f6-4e69-b6c5-3c694c7ce959" providerId="ADAL" clId="{6C6D5A1B-21BF-4981-8FAB-7ED334FF7BBA}" dt="2023-06-09T15:48:06.397" v="6760" actId="403"/>
          <ac:spMkLst>
            <pc:docMk/>
            <pc:sldMk cId="334532777" sldId="303"/>
            <ac:spMk id="5" creationId="{1B07C49E-AFFC-EC46-8930-E4D428F5F943}"/>
          </ac:spMkLst>
        </pc:spChg>
        <pc:spChg chg="add mod">
          <ac:chgData name="Geoff Bowles" userId="e515af6a-76f6-4e69-b6c5-3c694c7ce959" providerId="ADAL" clId="{6C6D5A1B-21BF-4981-8FAB-7ED334FF7BBA}" dt="2023-06-12T15:20:04.764" v="12071"/>
          <ac:spMkLst>
            <pc:docMk/>
            <pc:sldMk cId="334532777" sldId="303"/>
            <ac:spMk id="6" creationId="{F8C3DE20-9534-B62F-B3AC-1D8FE85057D1}"/>
          </ac:spMkLst>
        </pc:spChg>
      </pc:sldChg>
      <pc:sldChg chg="addSp delSp modSp mod setBg">
        <pc:chgData name="Geoff Bowles" userId="e515af6a-76f6-4e69-b6c5-3c694c7ce959" providerId="ADAL" clId="{6C6D5A1B-21BF-4981-8FAB-7ED334FF7BBA}" dt="2023-06-12T13:07:23.569" v="9737" actId="404"/>
        <pc:sldMkLst>
          <pc:docMk/>
          <pc:sldMk cId="3869789237" sldId="304"/>
        </pc:sldMkLst>
        <pc:spChg chg="add mod">
          <ac:chgData name="Geoff Bowles" userId="e515af6a-76f6-4e69-b6c5-3c694c7ce959" providerId="ADAL" clId="{6C6D5A1B-21BF-4981-8FAB-7ED334FF7BBA}" dt="2023-06-12T13:07:23.569" v="9737" actId="404"/>
          <ac:spMkLst>
            <pc:docMk/>
            <pc:sldMk cId="3869789237" sldId="304"/>
            <ac:spMk id="2" creationId="{BD40C6E8-35C8-809C-632A-F34813425250}"/>
          </ac:spMkLst>
        </pc:spChg>
        <pc:spChg chg="del mod ord">
          <ac:chgData name="Geoff Bowles" userId="e515af6a-76f6-4e69-b6c5-3c694c7ce959" providerId="ADAL" clId="{6C6D5A1B-21BF-4981-8FAB-7ED334FF7BBA}" dt="2023-06-12T12:47:16.090" v="8571" actId="478"/>
          <ac:spMkLst>
            <pc:docMk/>
            <pc:sldMk cId="3869789237" sldId="304"/>
            <ac:spMk id="3" creationId="{373827F3-F386-AA4E-80ED-D86DEF8C158D}"/>
          </ac:spMkLst>
        </pc:spChg>
        <pc:spChg chg="mod">
          <ac:chgData name="Geoff Bowles" userId="e515af6a-76f6-4e69-b6c5-3c694c7ce959" providerId="ADAL" clId="{6C6D5A1B-21BF-4981-8FAB-7ED334FF7BBA}" dt="2023-06-12T12:48:11.871" v="8581" actId="27636"/>
          <ac:spMkLst>
            <pc:docMk/>
            <pc:sldMk cId="3869789237" sldId="304"/>
            <ac:spMk id="4" creationId="{B6CCD949-E788-4375-9B07-478FA5684BC1}"/>
          </ac:spMkLst>
        </pc:spChg>
        <pc:spChg chg="mod ord">
          <ac:chgData name="Geoff Bowles" userId="e515af6a-76f6-4e69-b6c5-3c694c7ce959" providerId="ADAL" clId="{6C6D5A1B-21BF-4981-8FAB-7ED334FF7BBA}" dt="2023-06-09T12:19:00.191" v="3499" actId="26606"/>
          <ac:spMkLst>
            <pc:docMk/>
            <pc:sldMk cId="3869789237" sldId="304"/>
            <ac:spMk id="5" creationId="{31BF7889-073A-E045-A3F2-45D63BD0FDC0}"/>
          </ac:spMkLst>
        </pc:spChg>
        <pc:spChg chg="add del">
          <ac:chgData name="Geoff Bowles" userId="e515af6a-76f6-4e69-b6c5-3c694c7ce959" providerId="ADAL" clId="{6C6D5A1B-21BF-4981-8FAB-7ED334FF7BBA}" dt="2023-06-09T12:19:00.191" v="3499" actId="26606"/>
          <ac:spMkLst>
            <pc:docMk/>
            <pc:sldMk cId="3869789237" sldId="304"/>
            <ac:spMk id="11" creationId="{0D7B6173-1D58-48E2-83CF-37350F315F75}"/>
          </ac:spMkLst>
        </pc:spChg>
        <pc:spChg chg="add del">
          <ac:chgData name="Geoff Bowles" userId="e515af6a-76f6-4e69-b6c5-3c694c7ce959" providerId="ADAL" clId="{6C6D5A1B-21BF-4981-8FAB-7ED334FF7BBA}" dt="2023-06-09T12:19:00.191" v="3499" actId="26606"/>
          <ac:spMkLst>
            <pc:docMk/>
            <pc:sldMk cId="3869789237" sldId="304"/>
            <ac:spMk id="13" creationId="{02EBFA83-D4DB-4CA0-B229-9E44634D7FE9}"/>
          </ac:spMkLst>
        </pc:spChg>
        <pc:spChg chg="add del">
          <ac:chgData name="Geoff Bowles" userId="e515af6a-76f6-4e69-b6c5-3c694c7ce959" providerId="ADAL" clId="{6C6D5A1B-21BF-4981-8FAB-7ED334FF7BBA}" dt="2023-06-09T12:19:00.191" v="3499" actId="26606"/>
          <ac:spMkLst>
            <pc:docMk/>
            <pc:sldMk cId="3869789237" sldId="304"/>
            <ac:spMk id="17" creationId="{21BDEC81-16A7-4451-B893-C15000083B77}"/>
          </ac:spMkLst>
        </pc:spChg>
        <pc:spChg chg="add del">
          <ac:chgData name="Geoff Bowles" userId="e515af6a-76f6-4e69-b6c5-3c694c7ce959" providerId="ADAL" clId="{6C6D5A1B-21BF-4981-8FAB-7ED334FF7BBA}" dt="2023-06-09T12:19:00.191" v="3499" actId="26606"/>
          <ac:spMkLst>
            <pc:docMk/>
            <pc:sldMk cId="3869789237" sldId="304"/>
            <ac:spMk id="19" creationId="{26A515A1-4D80-430E-BE0A-71A290516A82}"/>
          </ac:spMkLst>
        </pc:spChg>
        <pc:picChg chg="add mod">
          <ac:chgData name="Geoff Bowles" userId="e515af6a-76f6-4e69-b6c5-3c694c7ce959" providerId="ADAL" clId="{6C6D5A1B-21BF-4981-8FAB-7ED334FF7BBA}" dt="2023-06-12T12:47:23.577" v="8573" actId="1076"/>
          <ac:picMkLst>
            <pc:docMk/>
            <pc:sldMk cId="3869789237" sldId="304"/>
            <ac:picMk id="6" creationId="{09AA89CA-74A4-F03B-1EB4-B8816F28D871}"/>
          </ac:picMkLst>
        </pc:picChg>
        <pc:picChg chg="add del">
          <ac:chgData name="Geoff Bowles" userId="e515af6a-76f6-4e69-b6c5-3c694c7ce959" providerId="ADAL" clId="{6C6D5A1B-21BF-4981-8FAB-7ED334FF7BBA}" dt="2023-06-09T12:19:00.191" v="3499" actId="26606"/>
          <ac:picMkLst>
            <pc:docMk/>
            <pc:sldMk cId="3869789237" sldId="304"/>
            <ac:picMk id="15" creationId="{B0DAC8FB-A162-44E3-A606-C855A03A5B09}"/>
          </ac:picMkLst>
        </pc:picChg>
        <pc:picChg chg="del">
          <ac:chgData name="Geoff Bowles" userId="e515af6a-76f6-4e69-b6c5-3c694c7ce959" providerId="ADAL" clId="{6C6D5A1B-21BF-4981-8FAB-7ED334FF7BBA}" dt="2023-06-09T12:18:48.357" v="3495" actId="478"/>
          <ac:picMkLst>
            <pc:docMk/>
            <pc:sldMk cId="3869789237" sldId="304"/>
            <ac:picMk id="1026" creationId="{984E2C14-1C79-F727-4684-90BF3D781FA7}"/>
          </ac:picMkLst>
        </pc:picChg>
      </pc:sldChg>
      <pc:sldChg chg="addSp delSp modSp mod">
        <pc:chgData name="Geoff Bowles" userId="e515af6a-76f6-4e69-b6c5-3c694c7ce959" providerId="ADAL" clId="{6C6D5A1B-21BF-4981-8FAB-7ED334FF7BBA}" dt="2023-06-12T13:07:19.088" v="9736" actId="404"/>
        <pc:sldMkLst>
          <pc:docMk/>
          <pc:sldMk cId="80090182" sldId="305"/>
        </pc:sldMkLst>
        <pc:spChg chg="add mod">
          <ac:chgData name="Geoff Bowles" userId="e515af6a-76f6-4e69-b6c5-3c694c7ce959" providerId="ADAL" clId="{6C6D5A1B-21BF-4981-8FAB-7ED334FF7BBA}" dt="2023-06-12T13:07:19.088" v="9736" actId="404"/>
          <ac:spMkLst>
            <pc:docMk/>
            <pc:sldMk cId="80090182" sldId="305"/>
            <ac:spMk id="2" creationId="{FF9EFADB-EC5D-CD79-F136-8A50EED0597B}"/>
          </ac:spMkLst>
        </pc:spChg>
        <pc:spChg chg="del">
          <ac:chgData name="Geoff Bowles" userId="e515af6a-76f6-4e69-b6c5-3c694c7ce959" providerId="ADAL" clId="{6C6D5A1B-21BF-4981-8FAB-7ED334FF7BBA}" dt="2023-06-12T12:53:11.394" v="8949" actId="478"/>
          <ac:spMkLst>
            <pc:docMk/>
            <pc:sldMk cId="80090182" sldId="305"/>
            <ac:spMk id="3" creationId="{373827F3-F386-AA4E-80ED-D86DEF8C158D}"/>
          </ac:spMkLst>
        </pc:spChg>
        <pc:spChg chg="mod">
          <ac:chgData name="Geoff Bowles" userId="e515af6a-76f6-4e69-b6c5-3c694c7ce959" providerId="ADAL" clId="{6C6D5A1B-21BF-4981-8FAB-7ED334FF7BBA}" dt="2023-06-12T12:53:05.837" v="8948" actId="27636"/>
          <ac:spMkLst>
            <pc:docMk/>
            <pc:sldMk cId="80090182" sldId="305"/>
            <ac:spMk id="4" creationId="{D4811A61-F7FB-4B19-9ED1-E0E2554A5BE8}"/>
          </ac:spMkLst>
        </pc:spChg>
        <pc:picChg chg="add del mod">
          <ac:chgData name="Geoff Bowles" userId="e515af6a-76f6-4e69-b6c5-3c694c7ce959" providerId="ADAL" clId="{6C6D5A1B-21BF-4981-8FAB-7ED334FF7BBA}" dt="2023-06-09T12:23:37.670" v="3502" actId="478"/>
          <ac:picMkLst>
            <pc:docMk/>
            <pc:sldMk cId="80090182" sldId="305"/>
            <ac:picMk id="6" creationId="{3B41E669-782A-7EEF-8EAB-2D3408A645C5}"/>
          </ac:picMkLst>
        </pc:picChg>
        <pc:picChg chg="add mod">
          <ac:chgData name="Geoff Bowles" userId="e515af6a-76f6-4e69-b6c5-3c694c7ce959" providerId="ADAL" clId="{6C6D5A1B-21BF-4981-8FAB-7ED334FF7BBA}" dt="2023-06-12T12:55:42.092" v="9079" actId="14100"/>
          <ac:picMkLst>
            <pc:docMk/>
            <pc:sldMk cId="80090182" sldId="305"/>
            <ac:picMk id="8" creationId="{E2BF440B-5A42-5830-D662-00105606B5D9}"/>
          </ac:picMkLst>
        </pc:picChg>
      </pc:sldChg>
      <pc:sldChg chg="addSp delSp modSp mod">
        <pc:chgData name="Geoff Bowles" userId="e515af6a-76f6-4e69-b6c5-3c694c7ce959" providerId="ADAL" clId="{6C6D5A1B-21BF-4981-8FAB-7ED334FF7BBA}" dt="2023-06-12T13:07:10.396" v="9734" actId="404"/>
        <pc:sldMkLst>
          <pc:docMk/>
          <pc:sldMk cId="3145340593" sldId="306"/>
        </pc:sldMkLst>
        <pc:spChg chg="del">
          <ac:chgData name="Geoff Bowles" userId="e515af6a-76f6-4e69-b6c5-3c694c7ce959" providerId="ADAL" clId="{6C6D5A1B-21BF-4981-8FAB-7ED334FF7BBA}" dt="2023-06-12T13:02:33.708" v="9350" actId="478"/>
          <ac:spMkLst>
            <pc:docMk/>
            <pc:sldMk cId="3145340593" sldId="306"/>
            <ac:spMk id="3" creationId="{373827F3-F386-AA4E-80ED-D86DEF8C158D}"/>
          </ac:spMkLst>
        </pc:spChg>
        <pc:spChg chg="mod">
          <ac:chgData name="Geoff Bowles" userId="e515af6a-76f6-4e69-b6c5-3c694c7ce959" providerId="ADAL" clId="{6C6D5A1B-21BF-4981-8FAB-7ED334FF7BBA}" dt="2023-06-12T13:00:05.821" v="9346" actId="27636"/>
          <ac:spMkLst>
            <pc:docMk/>
            <pc:sldMk cId="3145340593" sldId="306"/>
            <ac:spMk id="4" creationId="{AFE7D9E4-306D-49E3-9AC4-15D566FC72AD}"/>
          </ac:spMkLst>
        </pc:spChg>
        <pc:spChg chg="add mod">
          <ac:chgData name="Geoff Bowles" userId="e515af6a-76f6-4e69-b6c5-3c694c7ce959" providerId="ADAL" clId="{6C6D5A1B-21BF-4981-8FAB-7ED334FF7BBA}" dt="2023-06-12T13:07:10.396" v="9734" actId="404"/>
          <ac:spMkLst>
            <pc:docMk/>
            <pc:sldMk cId="3145340593" sldId="306"/>
            <ac:spMk id="8" creationId="{574BBC2B-DDBE-FB64-B409-51147D821E6E}"/>
          </ac:spMkLst>
        </pc:spChg>
        <pc:picChg chg="add del mod">
          <ac:chgData name="Geoff Bowles" userId="e515af6a-76f6-4e69-b6c5-3c694c7ce959" providerId="ADAL" clId="{6C6D5A1B-21BF-4981-8FAB-7ED334FF7BBA}" dt="2023-06-12T13:00:09.993" v="9347" actId="478"/>
          <ac:picMkLst>
            <pc:docMk/>
            <pc:sldMk cId="3145340593" sldId="306"/>
            <ac:picMk id="6" creationId="{47881885-F1BF-0188-FE75-0263C9871407}"/>
          </ac:picMkLst>
        </pc:picChg>
        <pc:picChg chg="add del mod">
          <ac:chgData name="Geoff Bowles" userId="e515af6a-76f6-4e69-b6c5-3c694c7ce959" providerId="ADAL" clId="{6C6D5A1B-21BF-4981-8FAB-7ED334FF7BBA}" dt="2023-06-12T13:04:00.949" v="9366" actId="478"/>
          <ac:picMkLst>
            <pc:docMk/>
            <pc:sldMk cId="3145340593" sldId="306"/>
            <ac:picMk id="7" creationId="{5A22E2F5-81BB-5F1D-E630-A51E50A85833}"/>
          </ac:picMkLst>
        </pc:picChg>
        <pc:picChg chg="add mod">
          <ac:chgData name="Geoff Bowles" userId="e515af6a-76f6-4e69-b6c5-3c694c7ce959" providerId="ADAL" clId="{6C6D5A1B-21BF-4981-8FAB-7ED334FF7BBA}" dt="2023-06-12T13:04:04.310" v="9367" actId="1076"/>
          <ac:picMkLst>
            <pc:docMk/>
            <pc:sldMk cId="3145340593" sldId="306"/>
            <ac:picMk id="10" creationId="{5AAB4149-111C-E59A-D134-F7018FA31B8C}"/>
          </ac:picMkLst>
        </pc:picChg>
      </pc:sldChg>
      <pc:sldChg chg="addSp delSp modSp mod">
        <pc:chgData name="Geoff Bowles" userId="e515af6a-76f6-4e69-b6c5-3c694c7ce959" providerId="ADAL" clId="{6C6D5A1B-21BF-4981-8FAB-7ED334FF7BBA}" dt="2023-06-12T13:07:13.851" v="9735" actId="404"/>
        <pc:sldMkLst>
          <pc:docMk/>
          <pc:sldMk cId="1106727586" sldId="307"/>
        </pc:sldMkLst>
        <pc:spChg chg="del">
          <ac:chgData name="Geoff Bowles" userId="e515af6a-76f6-4e69-b6c5-3c694c7ce959" providerId="ADAL" clId="{6C6D5A1B-21BF-4981-8FAB-7ED334FF7BBA}" dt="2023-06-12T12:56:16.423" v="9083" actId="478"/>
          <ac:spMkLst>
            <pc:docMk/>
            <pc:sldMk cId="1106727586" sldId="307"/>
            <ac:spMk id="3" creationId="{373827F3-F386-AA4E-80ED-D86DEF8C158D}"/>
          </ac:spMkLst>
        </pc:spChg>
        <pc:spChg chg="mod">
          <ac:chgData name="Geoff Bowles" userId="e515af6a-76f6-4e69-b6c5-3c694c7ce959" providerId="ADAL" clId="{6C6D5A1B-21BF-4981-8FAB-7ED334FF7BBA}" dt="2023-06-12T13:03:05.184" v="9359" actId="27636"/>
          <ac:spMkLst>
            <pc:docMk/>
            <pc:sldMk cId="1106727586" sldId="307"/>
            <ac:spMk id="4" creationId="{021C109C-C017-4D19-928F-AED25AC30125}"/>
          </ac:spMkLst>
        </pc:spChg>
        <pc:spChg chg="add mod">
          <ac:chgData name="Geoff Bowles" userId="e515af6a-76f6-4e69-b6c5-3c694c7ce959" providerId="ADAL" clId="{6C6D5A1B-21BF-4981-8FAB-7ED334FF7BBA}" dt="2023-06-12T13:07:13.851" v="9735" actId="404"/>
          <ac:spMkLst>
            <pc:docMk/>
            <pc:sldMk cId="1106727586" sldId="307"/>
            <ac:spMk id="8" creationId="{4453E82D-A136-E1D9-0F04-2D39FE94E6AA}"/>
          </ac:spMkLst>
        </pc:spChg>
        <pc:picChg chg="add del mod">
          <ac:chgData name="Geoff Bowles" userId="e515af6a-76f6-4e69-b6c5-3c694c7ce959" providerId="ADAL" clId="{6C6D5A1B-21BF-4981-8FAB-7ED334FF7BBA}" dt="2023-06-12T12:57:20.431" v="9084" actId="478"/>
          <ac:picMkLst>
            <pc:docMk/>
            <pc:sldMk cId="1106727586" sldId="307"/>
            <ac:picMk id="6" creationId="{BCF4CBA0-3A31-0C77-0E37-D05BE2B31485}"/>
          </ac:picMkLst>
        </pc:picChg>
        <pc:picChg chg="add mod">
          <ac:chgData name="Geoff Bowles" userId="e515af6a-76f6-4e69-b6c5-3c694c7ce959" providerId="ADAL" clId="{6C6D5A1B-21BF-4981-8FAB-7ED334FF7BBA}" dt="2023-06-12T12:57:37.258" v="9090" actId="1076"/>
          <ac:picMkLst>
            <pc:docMk/>
            <pc:sldMk cId="1106727586" sldId="307"/>
            <ac:picMk id="7" creationId="{1DE3D2E3-8E44-897E-2E5D-C642B92C0FF8}"/>
          </ac:picMkLst>
        </pc:picChg>
      </pc:sldChg>
      <pc:sldChg chg="addSp delSp modSp mod">
        <pc:chgData name="Geoff Bowles" userId="e515af6a-76f6-4e69-b6c5-3c694c7ce959" providerId="ADAL" clId="{6C6D5A1B-21BF-4981-8FAB-7ED334FF7BBA}" dt="2023-06-12T13:07:05.858" v="9733" actId="404"/>
        <pc:sldMkLst>
          <pc:docMk/>
          <pc:sldMk cId="706594483" sldId="308"/>
        </pc:sldMkLst>
        <pc:spChg chg="add mod">
          <ac:chgData name="Geoff Bowles" userId="e515af6a-76f6-4e69-b6c5-3c694c7ce959" providerId="ADAL" clId="{6C6D5A1B-21BF-4981-8FAB-7ED334FF7BBA}" dt="2023-06-12T13:07:05.858" v="9733" actId="404"/>
          <ac:spMkLst>
            <pc:docMk/>
            <pc:sldMk cId="706594483" sldId="308"/>
            <ac:spMk id="2" creationId="{AB397F65-F085-A72B-313F-DF712E01C0E8}"/>
          </ac:spMkLst>
        </pc:spChg>
        <pc:spChg chg="del">
          <ac:chgData name="Geoff Bowles" userId="e515af6a-76f6-4e69-b6c5-3c694c7ce959" providerId="ADAL" clId="{6C6D5A1B-21BF-4981-8FAB-7ED334FF7BBA}" dt="2023-06-12T13:05:17.033" v="9505" actId="478"/>
          <ac:spMkLst>
            <pc:docMk/>
            <pc:sldMk cId="706594483" sldId="308"/>
            <ac:spMk id="3" creationId="{373827F3-F386-AA4E-80ED-D86DEF8C158D}"/>
          </ac:spMkLst>
        </pc:spChg>
        <pc:spChg chg="mod">
          <ac:chgData name="Geoff Bowles" userId="e515af6a-76f6-4e69-b6c5-3c694c7ce959" providerId="ADAL" clId="{6C6D5A1B-21BF-4981-8FAB-7ED334FF7BBA}" dt="2023-06-09T14:50:45.017" v="5706" actId="113"/>
          <ac:spMkLst>
            <pc:docMk/>
            <pc:sldMk cId="706594483" sldId="308"/>
            <ac:spMk id="4" creationId="{6D35FD2D-1BD2-45D7-B015-1A96C241520B}"/>
          </ac:spMkLst>
        </pc:spChg>
        <pc:picChg chg="add mod">
          <ac:chgData name="Geoff Bowles" userId="e515af6a-76f6-4e69-b6c5-3c694c7ce959" providerId="ADAL" clId="{6C6D5A1B-21BF-4981-8FAB-7ED334FF7BBA}" dt="2023-06-12T13:05:44.019" v="9509" actId="14100"/>
          <ac:picMkLst>
            <pc:docMk/>
            <pc:sldMk cId="706594483" sldId="308"/>
            <ac:picMk id="6" creationId="{6F8CEEA3-8B8F-8028-442C-1A4F4106C8F3}"/>
          </ac:picMkLst>
        </pc:picChg>
      </pc:sldChg>
      <pc:sldChg chg="del">
        <pc:chgData name="Geoff Bowles" userId="e515af6a-76f6-4e69-b6c5-3c694c7ce959" providerId="ADAL" clId="{6C6D5A1B-21BF-4981-8FAB-7ED334FF7BBA}" dt="2023-06-09T12:46:45.698" v="3749" actId="47"/>
        <pc:sldMkLst>
          <pc:docMk/>
          <pc:sldMk cId="1794738657" sldId="309"/>
        </pc:sldMkLst>
      </pc:sldChg>
      <pc:sldChg chg="addSp delSp modSp mod">
        <pc:chgData name="Geoff Bowles" userId="e515af6a-76f6-4e69-b6c5-3c694c7ce959" providerId="ADAL" clId="{6C6D5A1B-21BF-4981-8FAB-7ED334FF7BBA}" dt="2023-06-09T14:50:33.404" v="5701" actId="207"/>
        <pc:sldMkLst>
          <pc:docMk/>
          <pc:sldMk cId="4010014743" sldId="310"/>
        </pc:sldMkLst>
        <pc:spChg chg="mod">
          <ac:chgData name="Geoff Bowles" userId="e515af6a-76f6-4e69-b6c5-3c694c7ce959" providerId="ADAL" clId="{6C6D5A1B-21BF-4981-8FAB-7ED334FF7BBA}" dt="2023-06-09T14:50:33.404" v="5701" actId="207"/>
          <ac:spMkLst>
            <pc:docMk/>
            <pc:sldMk cId="4010014743" sldId="310"/>
            <ac:spMk id="3" creationId="{FD161C47-0660-416F-B4C2-25E4D35D69FD}"/>
          </ac:spMkLst>
        </pc:spChg>
        <pc:spChg chg="mod">
          <ac:chgData name="Geoff Bowles" userId="e515af6a-76f6-4e69-b6c5-3c694c7ce959" providerId="ADAL" clId="{6C6D5A1B-21BF-4981-8FAB-7ED334FF7BBA}" dt="2023-06-09T12:56:47.107" v="3988" actId="113"/>
          <ac:spMkLst>
            <pc:docMk/>
            <pc:sldMk cId="4010014743" sldId="310"/>
            <ac:spMk id="5" creationId="{1B07C49E-AFFC-EC46-8930-E4D428F5F943}"/>
          </ac:spMkLst>
        </pc:spChg>
        <pc:picChg chg="add del mod">
          <ac:chgData name="Geoff Bowles" userId="e515af6a-76f6-4e69-b6c5-3c694c7ce959" providerId="ADAL" clId="{6C6D5A1B-21BF-4981-8FAB-7ED334FF7BBA}" dt="2023-06-09T12:55:55.240" v="3977" actId="478"/>
          <ac:picMkLst>
            <pc:docMk/>
            <pc:sldMk cId="4010014743" sldId="310"/>
            <ac:picMk id="6" creationId="{3F11E2B2-EC87-1AB9-2B57-555B1F4F2F49}"/>
          </ac:picMkLst>
        </pc:picChg>
        <pc:picChg chg="add mod">
          <ac:chgData name="Geoff Bowles" userId="e515af6a-76f6-4e69-b6c5-3c694c7ce959" providerId="ADAL" clId="{6C6D5A1B-21BF-4981-8FAB-7ED334FF7BBA}" dt="2023-06-09T12:56:01.035" v="3981" actId="14100"/>
          <ac:picMkLst>
            <pc:docMk/>
            <pc:sldMk cId="4010014743" sldId="310"/>
            <ac:picMk id="8" creationId="{D92F311C-2C12-3308-6702-2FD27C3803B3}"/>
          </ac:picMkLst>
        </pc:picChg>
        <pc:picChg chg="add mod">
          <ac:chgData name="Geoff Bowles" userId="e515af6a-76f6-4e69-b6c5-3c694c7ce959" providerId="ADAL" clId="{6C6D5A1B-21BF-4981-8FAB-7ED334FF7BBA}" dt="2023-06-09T12:56:28.269" v="3984" actId="14100"/>
          <ac:picMkLst>
            <pc:docMk/>
            <pc:sldMk cId="4010014743" sldId="310"/>
            <ac:picMk id="10" creationId="{1CB0D666-CC8D-8FE1-F0AA-DEE5161FA5CD}"/>
          </ac:picMkLst>
        </pc:picChg>
      </pc:sldChg>
      <pc:sldChg chg="del">
        <pc:chgData name="Geoff Bowles" userId="e515af6a-76f6-4e69-b6c5-3c694c7ce959" providerId="ADAL" clId="{6C6D5A1B-21BF-4981-8FAB-7ED334FF7BBA}" dt="2023-06-09T12:56:58.545" v="3989" actId="47"/>
        <pc:sldMkLst>
          <pc:docMk/>
          <pc:sldMk cId="2735560525" sldId="311"/>
        </pc:sldMkLst>
      </pc:sldChg>
      <pc:sldChg chg="addSp delSp modSp mod">
        <pc:chgData name="Geoff Bowles" userId="e515af6a-76f6-4e69-b6c5-3c694c7ce959" providerId="ADAL" clId="{6C6D5A1B-21BF-4981-8FAB-7ED334FF7BBA}" dt="2023-06-12T13:24:22.927" v="9911" actId="1076"/>
        <pc:sldMkLst>
          <pc:docMk/>
          <pc:sldMk cId="1434679925" sldId="312"/>
        </pc:sldMkLst>
        <pc:spChg chg="mod">
          <ac:chgData name="Geoff Bowles" userId="e515af6a-76f6-4e69-b6c5-3c694c7ce959" providerId="ADAL" clId="{6C6D5A1B-21BF-4981-8FAB-7ED334FF7BBA}" dt="2023-06-12T13:08:26.053" v="9744" actId="27636"/>
          <ac:spMkLst>
            <pc:docMk/>
            <pc:sldMk cId="1434679925" sldId="312"/>
            <ac:spMk id="3" creationId="{7F12CD3C-55B3-4129-817A-84D0B28F713E}"/>
          </ac:spMkLst>
        </pc:spChg>
        <pc:spChg chg="del">
          <ac:chgData name="Geoff Bowles" userId="e515af6a-76f6-4e69-b6c5-3c694c7ce959" providerId="ADAL" clId="{6C6D5A1B-21BF-4981-8FAB-7ED334FF7BBA}" dt="2023-06-12T13:08:20.232" v="9740" actId="478"/>
          <ac:spMkLst>
            <pc:docMk/>
            <pc:sldMk cId="1434679925" sldId="312"/>
            <ac:spMk id="5" creationId="{1B07C49E-AFFC-EC46-8930-E4D428F5F943}"/>
          </ac:spMkLst>
        </pc:spChg>
        <pc:spChg chg="add mod">
          <ac:chgData name="Geoff Bowles" userId="e515af6a-76f6-4e69-b6c5-3c694c7ce959" providerId="ADAL" clId="{6C6D5A1B-21BF-4981-8FAB-7ED334FF7BBA}" dt="2023-06-12T13:24:17.553" v="9910" actId="6549"/>
          <ac:spMkLst>
            <pc:docMk/>
            <pc:sldMk cId="1434679925" sldId="312"/>
            <ac:spMk id="7" creationId="{64C34435-A72B-9A92-AB86-4D17FB488B4D}"/>
          </ac:spMkLst>
        </pc:spChg>
        <pc:picChg chg="add mod">
          <ac:chgData name="Geoff Bowles" userId="e515af6a-76f6-4e69-b6c5-3c694c7ce959" providerId="ADAL" clId="{6C6D5A1B-21BF-4981-8FAB-7ED334FF7BBA}" dt="2023-06-12T13:24:22.927" v="9911" actId="1076"/>
          <ac:picMkLst>
            <pc:docMk/>
            <pc:sldMk cId="1434679925" sldId="312"/>
            <ac:picMk id="6" creationId="{7B4C655A-A9C5-D99F-8834-B221442C0026}"/>
          </ac:picMkLst>
        </pc:picChg>
      </pc:sldChg>
      <pc:sldChg chg="addSp delSp modSp mod">
        <pc:chgData name="Geoff Bowles" userId="e515af6a-76f6-4e69-b6c5-3c694c7ce959" providerId="ADAL" clId="{6C6D5A1B-21BF-4981-8FAB-7ED334FF7BBA}" dt="2023-06-12T13:31:30.970" v="10123" actId="14100"/>
        <pc:sldMkLst>
          <pc:docMk/>
          <pc:sldMk cId="1756972646" sldId="313"/>
        </pc:sldMkLst>
        <pc:spChg chg="mod">
          <ac:chgData name="Geoff Bowles" userId="e515af6a-76f6-4e69-b6c5-3c694c7ce959" providerId="ADAL" clId="{6C6D5A1B-21BF-4981-8FAB-7ED334FF7BBA}" dt="2023-06-12T13:08:57.114" v="9752" actId="27636"/>
          <ac:spMkLst>
            <pc:docMk/>
            <pc:sldMk cId="1756972646" sldId="313"/>
            <ac:spMk id="3" creationId="{79B32320-42D4-49FA-8047-C080B444B3AE}"/>
          </ac:spMkLst>
        </pc:spChg>
        <pc:spChg chg="del">
          <ac:chgData name="Geoff Bowles" userId="e515af6a-76f6-4e69-b6c5-3c694c7ce959" providerId="ADAL" clId="{6C6D5A1B-21BF-4981-8FAB-7ED334FF7BBA}" dt="2023-06-12T13:09:48.741" v="9758" actId="478"/>
          <ac:spMkLst>
            <pc:docMk/>
            <pc:sldMk cId="1756972646" sldId="313"/>
            <ac:spMk id="5" creationId="{1B07C49E-AFFC-EC46-8930-E4D428F5F943}"/>
          </ac:spMkLst>
        </pc:spChg>
        <pc:spChg chg="add mod">
          <ac:chgData name="Geoff Bowles" userId="e515af6a-76f6-4e69-b6c5-3c694c7ce959" providerId="ADAL" clId="{6C6D5A1B-21BF-4981-8FAB-7ED334FF7BBA}" dt="2023-06-12T13:30:17.754" v="10119" actId="20577"/>
          <ac:spMkLst>
            <pc:docMk/>
            <pc:sldMk cId="1756972646" sldId="313"/>
            <ac:spMk id="7" creationId="{C1C438D0-4CB0-2922-5B38-CBE3F909CDCC}"/>
          </ac:spMkLst>
        </pc:spChg>
        <pc:picChg chg="add del mod">
          <ac:chgData name="Geoff Bowles" userId="e515af6a-76f6-4e69-b6c5-3c694c7ce959" providerId="ADAL" clId="{6C6D5A1B-21BF-4981-8FAB-7ED334FF7BBA}" dt="2023-06-12T13:31:24.544" v="10120" actId="478"/>
          <ac:picMkLst>
            <pc:docMk/>
            <pc:sldMk cId="1756972646" sldId="313"/>
            <ac:picMk id="6" creationId="{129E4381-DD8F-8522-985C-D2A87A5FD7CD}"/>
          </ac:picMkLst>
        </pc:picChg>
        <pc:picChg chg="add mod">
          <ac:chgData name="Geoff Bowles" userId="e515af6a-76f6-4e69-b6c5-3c694c7ce959" providerId="ADAL" clId="{6C6D5A1B-21BF-4981-8FAB-7ED334FF7BBA}" dt="2023-06-12T13:31:30.970" v="10123" actId="14100"/>
          <ac:picMkLst>
            <pc:docMk/>
            <pc:sldMk cId="1756972646" sldId="313"/>
            <ac:picMk id="9" creationId="{4AC91D05-B07B-F321-36C2-45366BE367DA}"/>
          </ac:picMkLst>
        </pc:picChg>
      </pc:sldChg>
      <pc:sldChg chg="addSp delSp modSp mod">
        <pc:chgData name="Geoff Bowles" userId="e515af6a-76f6-4e69-b6c5-3c694c7ce959" providerId="ADAL" clId="{6C6D5A1B-21BF-4981-8FAB-7ED334FF7BBA}" dt="2023-06-12T13:28:08.339" v="10053" actId="1076"/>
        <pc:sldMkLst>
          <pc:docMk/>
          <pc:sldMk cId="639399535" sldId="314"/>
        </pc:sldMkLst>
        <pc:spChg chg="add mod">
          <ac:chgData name="Geoff Bowles" userId="e515af6a-76f6-4e69-b6c5-3c694c7ce959" providerId="ADAL" clId="{6C6D5A1B-21BF-4981-8FAB-7ED334FF7BBA}" dt="2023-06-12T13:27:54.592" v="10050" actId="20577"/>
          <ac:spMkLst>
            <pc:docMk/>
            <pc:sldMk cId="639399535" sldId="314"/>
            <ac:spMk id="2" creationId="{6C10996B-7290-AED5-5122-0675F724D2B9}"/>
          </ac:spMkLst>
        </pc:spChg>
        <pc:spChg chg="del">
          <ac:chgData name="Geoff Bowles" userId="e515af6a-76f6-4e69-b6c5-3c694c7ce959" providerId="ADAL" clId="{6C6D5A1B-21BF-4981-8FAB-7ED334FF7BBA}" dt="2023-06-12T13:09:51.499" v="9759" actId="478"/>
          <ac:spMkLst>
            <pc:docMk/>
            <pc:sldMk cId="639399535" sldId="314"/>
            <ac:spMk id="5" creationId="{1B07C49E-AFFC-EC46-8930-E4D428F5F943}"/>
          </ac:spMkLst>
        </pc:spChg>
        <pc:spChg chg="mod">
          <ac:chgData name="Geoff Bowles" userId="e515af6a-76f6-4e69-b6c5-3c694c7ce959" providerId="ADAL" clId="{6C6D5A1B-21BF-4981-8FAB-7ED334FF7BBA}" dt="2023-06-12T13:08:45.336" v="9748" actId="27636"/>
          <ac:spMkLst>
            <pc:docMk/>
            <pc:sldMk cId="639399535" sldId="314"/>
            <ac:spMk id="8" creationId="{952C2E9C-C6BE-40BD-A406-CFB441363CBA}"/>
          </ac:spMkLst>
        </pc:spChg>
        <pc:picChg chg="add mod">
          <ac:chgData name="Geoff Bowles" userId="e515af6a-76f6-4e69-b6c5-3c694c7ce959" providerId="ADAL" clId="{6C6D5A1B-21BF-4981-8FAB-7ED334FF7BBA}" dt="2023-06-12T13:28:08.339" v="10053" actId="1076"/>
          <ac:picMkLst>
            <pc:docMk/>
            <pc:sldMk cId="639399535" sldId="314"/>
            <ac:picMk id="6" creationId="{66CA23B8-B951-91DD-F578-581B23BF4DC3}"/>
          </ac:picMkLst>
        </pc:picChg>
      </pc:sldChg>
      <pc:sldChg chg="addSp modSp mod">
        <pc:chgData name="Geoff Bowles" userId="e515af6a-76f6-4e69-b6c5-3c694c7ce959" providerId="ADAL" clId="{6C6D5A1B-21BF-4981-8FAB-7ED334FF7BBA}" dt="2023-06-12T13:31:39.156" v="10125" actId="14100"/>
        <pc:sldMkLst>
          <pc:docMk/>
          <pc:sldMk cId="3566646398" sldId="315"/>
        </pc:sldMkLst>
        <pc:spChg chg="mod">
          <ac:chgData name="Geoff Bowles" userId="e515af6a-76f6-4e69-b6c5-3c694c7ce959" providerId="ADAL" clId="{6C6D5A1B-21BF-4981-8FAB-7ED334FF7BBA}" dt="2023-06-09T14:50:22.279" v="5700" actId="207"/>
          <ac:spMkLst>
            <pc:docMk/>
            <pc:sldMk cId="3566646398" sldId="315"/>
            <ac:spMk id="3" creationId="{2A7EB98F-A25F-4357-9775-478FC17F7F83}"/>
          </ac:spMkLst>
        </pc:spChg>
        <pc:spChg chg="mod">
          <ac:chgData name="Geoff Bowles" userId="e515af6a-76f6-4e69-b6c5-3c694c7ce959" providerId="ADAL" clId="{6C6D5A1B-21BF-4981-8FAB-7ED334FF7BBA}" dt="2023-06-12T13:09:12.011" v="9753" actId="404"/>
          <ac:spMkLst>
            <pc:docMk/>
            <pc:sldMk cId="3566646398" sldId="315"/>
            <ac:spMk id="5" creationId="{1B07C49E-AFFC-EC46-8930-E4D428F5F943}"/>
          </ac:spMkLst>
        </pc:spChg>
        <pc:graphicFrameChg chg="add mod modGraphic">
          <ac:chgData name="Geoff Bowles" userId="e515af6a-76f6-4e69-b6c5-3c694c7ce959" providerId="ADAL" clId="{6C6D5A1B-21BF-4981-8FAB-7ED334FF7BBA}" dt="2023-06-09T12:59:45.941" v="4030" actId="12"/>
          <ac:graphicFrameMkLst>
            <pc:docMk/>
            <pc:sldMk cId="3566646398" sldId="315"/>
            <ac:graphicFrameMk id="2" creationId="{29FF46D2-7C39-728A-FB34-6801D83E1317}"/>
          </ac:graphicFrameMkLst>
        </pc:graphicFrameChg>
        <pc:picChg chg="add mod">
          <ac:chgData name="Geoff Bowles" userId="e515af6a-76f6-4e69-b6c5-3c694c7ce959" providerId="ADAL" clId="{6C6D5A1B-21BF-4981-8FAB-7ED334FF7BBA}" dt="2023-06-12T13:31:39.156" v="10125" actId="14100"/>
          <ac:picMkLst>
            <pc:docMk/>
            <pc:sldMk cId="3566646398" sldId="315"/>
            <ac:picMk id="7" creationId="{C9AEA2E1-2FC3-5A66-A445-62288B0690E1}"/>
          </ac:picMkLst>
        </pc:picChg>
      </pc:sldChg>
      <pc:sldChg chg="addSp modSp mod">
        <pc:chgData name="Geoff Bowles" userId="e515af6a-76f6-4e69-b6c5-3c694c7ce959" providerId="ADAL" clId="{6C6D5A1B-21BF-4981-8FAB-7ED334FF7BBA}" dt="2023-06-12T13:09:22.858" v="9755" actId="404"/>
        <pc:sldMkLst>
          <pc:docMk/>
          <pc:sldMk cId="1398439132" sldId="316"/>
        </pc:sldMkLst>
        <pc:spChg chg="mod">
          <ac:chgData name="Geoff Bowles" userId="e515af6a-76f6-4e69-b6c5-3c694c7ce959" providerId="ADAL" clId="{6C6D5A1B-21BF-4981-8FAB-7ED334FF7BBA}" dt="2023-06-09T14:50:18.149" v="5699" actId="207"/>
          <ac:spMkLst>
            <pc:docMk/>
            <pc:sldMk cId="1398439132" sldId="316"/>
            <ac:spMk id="3" creationId="{964DA114-677C-40D8-8FFA-43531834CFBF}"/>
          </ac:spMkLst>
        </pc:spChg>
        <pc:spChg chg="mod">
          <ac:chgData name="Geoff Bowles" userId="e515af6a-76f6-4e69-b6c5-3c694c7ce959" providerId="ADAL" clId="{6C6D5A1B-21BF-4981-8FAB-7ED334FF7BBA}" dt="2023-06-12T13:09:22.858" v="9755" actId="404"/>
          <ac:spMkLst>
            <pc:docMk/>
            <pc:sldMk cId="1398439132" sldId="316"/>
            <ac:spMk id="5" creationId="{1B07C49E-AFFC-EC46-8930-E4D428F5F943}"/>
          </ac:spMkLst>
        </pc:spChg>
        <pc:graphicFrameChg chg="add mod modGraphic">
          <ac:chgData name="Geoff Bowles" userId="e515af6a-76f6-4e69-b6c5-3c694c7ce959" providerId="ADAL" clId="{6C6D5A1B-21BF-4981-8FAB-7ED334FF7BBA}" dt="2023-06-09T13:09:34.478" v="4207"/>
          <ac:graphicFrameMkLst>
            <pc:docMk/>
            <pc:sldMk cId="1398439132" sldId="316"/>
            <ac:graphicFrameMk id="2" creationId="{2869A39E-D8AD-53EE-B7BB-2DF5C63EAF29}"/>
          </ac:graphicFrameMkLst>
        </pc:graphicFrameChg>
        <pc:picChg chg="add mod">
          <ac:chgData name="Geoff Bowles" userId="e515af6a-76f6-4e69-b6c5-3c694c7ce959" providerId="ADAL" clId="{6C6D5A1B-21BF-4981-8FAB-7ED334FF7BBA}" dt="2023-06-09T13:06:45.734" v="4171" actId="1076"/>
          <ac:picMkLst>
            <pc:docMk/>
            <pc:sldMk cId="1398439132" sldId="316"/>
            <ac:picMk id="7" creationId="{AA27E8BF-3A3A-0AEF-3038-CAE50073FB15}"/>
          </ac:picMkLst>
        </pc:picChg>
      </pc:sldChg>
      <pc:sldChg chg="addSp delSp modSp mod">
        <pc:chgData name="Geoff Bowles" userId="e515af6a-76f6-4e69-b6c5-3c694c7ce959" providerId="ADAL" clId="{6C6D5A1B-21BF-4981-8FAB-7ED334FF7BBA}" dt="2023-06-12T13:09:37.754" v="9757" actId="404"/>
        <pc:sldMkLst>
          <pc:docMk/>
          <pc:sldMk cId="3975168428" sldId="317"/>
        </pc:sldMkLst>
        <pc:spChg chg="mod">
          <ac:chgData name="Geoff Bowles" userId="e515af6a-76f6-4e69-b6c5-3c694c7ce959" providerId="ADAL" clId="{6C6D5A1B-21BF-4981-8FAB-7ED334FF7BBA}" dt="2023-06-09T14:50:08.931" v="5698" actId="27636"/>
          <ac:spMkLst>
            <pc:docMk/>
            <pc:sldMk cId="3975168428" sldId="317"/>
            <ac:spMk id="3" creationId="{04523243-E4D6-45EC-97C8-D44398FB7417}"/>
          </ac:spMkLst>
        </pc:spChg>
        <pc:spChg chg="del">
          <ac:chgData name="Geoff Bowles" userId="e515af6a-76f6-4e69-b6c5-3c694c7ce959" providerId="ADAL" clId="{6C6D5A1B-21BF-4981-8FAB-7ED334FF7BBA}" dt="2023-06-09T13:07:54.743" v="4201" actId="478"/>
          <ac:spMkLst>
            <pc:docMk/>
            <pc:sldMk cId="3975168428" sldId="317"/>
            <ac:spMk id="5" creationId="{1B07C49E-AFFC-EC46-8930-E4D428F5F943}"/>
          </ac:spMkLst>
        </pc:spChg>
        <pc:spChg chg="add mod">
          <ac:chgData name="Geoff Bowles" userId="e515af6a-76f6-4e69-b6c5-3c694c7ce959" providerId="ADAL" clId="{6C6D5A1B-21BF-4981-8FAB-7ED334FF7BBA}" dt="2023-06-12T13:09:37.754" v="9757" actId="404"/>
          <ac:spMkLst>
            <pc:docMk/>
            <pc:sldMk cId="3975168428" sldId="317"/>
            <ac:spMk id="8" creationId="{F6F2D6F6-4646-32C9-EB0A-8AC53B4482C6}"/>
          </ac:spMkLst>
        </pc:spChg>
        <pc:graphicFrameChg chg="add mod modGraphic">
          <ac:chgData name="Geoff Bowles" userId="e515af6a-76f6-4e69-b6c5-3c694c7ce959" providerId="ADAL" clId="{6C6D5A1B-21BF-4981-8FAB-7ED334FF7BBA}" dt="2023-06-09T13:10:44.148" v="4227" actId="1076"/>
          <ac:graphicFrameMkLst>
            <pc:docMk/>
            <pc:sldMk cId="3975168428" sldId="317"/>
            <ac:graphicFrameMk id="7" creationId="{CAEFF4CB-1DF6-7A37-B0A7-DEF68E0D1813}"/>
          </ac:graphicFrameMkLst>
        </pc:graphicFrameChg>
        <pc:picChg chg="add mod">
          <ac:chgData name="Geoff Bowles" userId="e515af6a-76f6-4e69-b6c5-3c694c7ce959" providerId="ADAL" clId="{6C6D5A1B-21BF-4981-8FAB-7ED334FF7BBA}" dt="2023-06-09T13:11:27.902" v="4305" actId="1076"/>
          <ac:picMkLst>
            <pc:docMk/>
            <pc:sldMk cId="3975168428" sldId="317"/>
            <ac:picMk id="6" creationId="{5CEFB703-1E47-C46D-B1E0-E8B01D8D1DF5}"/>
          </ac:picMkLst>
        </pc:picChg>
      </pc:sldChg>
      <pc:sldChg chg="addSp modSp mod">
        <pc:chgData name="Geoff Bowles" userId="e515af6a-76f6-4e69-b6c5-3c694c7ce959" providerId="ADAL" clId="{6C6D5A1B-21BF-4981-8FAB-7ED334FF7BBA}" dt="2023-06-12T14:55:03.626" v="10136" actId="404"/>
        <pc:sldMkLst>
          <pc:docMk/>
          <pc:sldMk cId="239597884" sldId="318"/>
        </pc:sldMkLst>
        <pc:spChg chg="mod">
          <ac:chgData name="Geoff Bowles" userId="e515af6a-76f6-4e69-b6c5-3c694c7ce959" providerId="ADAL" clId="{6C6D5A1B-21BF-4981-8FAB-7ED334FF7BBA}" dt="2023-06-12T14:55:03.626" v="10136" actId="404"/>
          <ac:spMkLst>
            <pc:docMk/>
            <pc:sldMk cId="239597884" sldId="318"/>
            <ac:spMk id="5" creationId="{85D9F803-CDBC-C74C-AF1B-2B5937D1C241}"/>
          </ac:spMkLst>
        </pc:spChg>
        <pc:spChg chg="mod">
          <ac:chgData name="Geoff Bowles" userId="e515af6a-76f6-4e69-b6c5-3c694c7ce959" providerId="ADAL" clId="{6C6D5A1B-21BF-4981-8FAB-7ED334FF7BBA}" dt="2023-06-09T14:49:53.228" v="5694" actId="207"/>
          <ac:spMkLst>
            <pc:docMk/>
            <pc:sldMk cId="239597884" sldId="318"/>
            <ac:spMk id="8" creationId="{2E0ECA32-E146-40DA-85CD-9677244BC3EC}"/>
          </ac:spMkLst>
        </pc:spChg>
        <pc:picChg chg="add mod">
          <ac:chgData name="Geoff Bowles" userId="e515af6a-76f6-4e69-b6c5-3c694c7ce959" providerId="ADAL" clId="{6C6D5A1B-21BF-4981-8FAB-7ED334FF7BBA}" dt="2023-06-09T13:25:44.917" v="4645" actId="1076"/>
          <ac:picMkLst>
            <pc:docMk/>
            <pc:sldMk cId="239597884" sldId="318"/>
            <ac:picMk id="4" creationId="{8FD4943B-017C-2E19-ED3F-9C2D6E29BA60}"/>
          </ac:picMkLst>
        </pc:picChg>
      </pc:sldChg>
      <pc:sldChg chg="addSp delSp modSp mod setBg">
        <pc:chgData name="Geoff Bowles" userId="e515af6a-76f6-4e69-b6c5-3c694c7ce959" providerId="ADAL" clId="{6C6D5A1B-21BF-4981-8FAB-7ED334FF7BBA}" dt="2023-06-12T14:54:58.552" v="10135" actId="403"/>
        <pc:sldMkLst>
          <pc:docMk/>
          <pc:sldMk cId="232499080" sldId="319"/>
        </pc:sldMkLst>
        <pc:spChg chg="mod ord">
          <ac:chgData name="Geoff Bowles" userId="e515af6a-76f6-4e69-b6c5-3c694c7ce959" providerId="ADAL" clId="{6C6D5A1B-21BF-4981-8FAB-7ED334FF7BBA}" dt="2023-06-09T13:51:01.264" v="5019" actId="26606"/>
          <ac:spMkLst>
            <pc:docMk/>
            <pc:sldMk cId="232499080" sldId="319"/>
            <ac:spMk id="3" creationId="{8C82F32A-22A5-0046-9FAC-5295E4FA5A12}"/>
          </ac:spMkLst>
        </pc:spChg>
        <pc:spChg chg="mod ord">
          <ac:chgData name="Geoff Bowles" userId="e515af6a-76f6-4e69-b6c5-3c694c7ce959" providerId="ADAL" clId="{6C6D5A1B-21BF-4981-8FAB-7ED334FF7BBA}" dt="2023-06-12T14:54:58.552" v="10135" actId="403"/>
          <ac:spMkLst>
            <pc:docMk/>
            <pc:sldMk cId="232499080" sldId="319"/>
            <ac:spMk id="5" creationId="{85D9F803-CDBC-C74C-AF1B-2B5937D1C241}"/>
          </ac:spMkLst>
        </pc:spChg>
        <pc:spChg chg="mod">
          <ac:chgData name="Geoff Bowles" userId="e515af6a-76f6-4e69-b6c5-3c694c7ce959" providerId="ADAL" clId="{6C6D5A1B-21BF-4981-8FAB-7ED334FF7BBA}" dt="2023-06-09T14:49:50.182" v="5693" actId="207"/>
          <ac:spMkLst>
            <pc:docMk/>
            <pc:sldMk cId="232499080" sldId="319"/>
            <ac:spMk id="8" creationId="{34C97452-C78A-4701-B8AB-ABFE63D5BEDE}"/>
          </ac:spMkLst>
        </pc:spChg>
        <pc:spChg chg="add del">
          <ac:chgData name="Geoff Bowles" userId="e515af6a-76f6-4e69-b6c5-3c694c7ce959" providerId="ADAL" clId="{6C6D5A1B-21BF-4981-8FAB-7ED334FF7BBA}" dt="2023-06-09T13:50:53.985" v="5015" actId="26606"/>
          <ac:spMkLst>
            <pc:docMk/>
            <pc:sldMk cId="232499080" sldId="319"/>
            <ac:spMk id="13" creationId="{B1595A09-E336-4D1B-9B3A-06A2287A54E2}"/>
          </ac:spMkLst>
        </pc:spChg>
        <pc:spChg chg="add del">
          <ac:chgData name="Geoff Bowles" userId="e515af6a-76f6-4e69-b6c5-3c694c7ce959" providerId="ADAL" clId="{6C6D5A1B-21BF-4981-8FAB-7ED334FF7BBA}" dt="2023-06-09T13:50:53.985" v="5015" actId="26606"/>
          <ac:spMkLst>
            <pc:docMk/>
            <pc:sldMk cId="232499080" sldId="319"/>
            <ac:spMk id="15" creationId="{3540989C-C7B8-473B-BF87-6F2DA6A90006}"/>
          </ac:spMkLst>
        </pc:spChg>
        <pc:spChg chg="add del">
          <ac:chgData name="Geoff Bowles" userId="e515af6a-76f6-4e69-b6c5-3c694c7ce959" providerId="ADAL" clId="{6C6D5A1B-21BF-4981-8FAB-7ED334FF7BBA}" dt="2023-06-09T13:50:56.731" v="5017" actId="26606"/>
          <ac:spMkLst>
            <pc:docMk/>
            <pc:sldMk cId="232499080" sldId="319"/>
            <ac:spMk id="17" creationId="{F13C74B1-5B17-4795-BED0-7140497B445A}"/>
          </ac:spMkLst>
        </pc:spChg>
        <pc:spChg chg="add del">
          <ac:chgData name="Geoff Bowles" userId="e515af6a-76f6-4e69-b6c5-3c694c7ce959" providerId="ADAL" clId="{6C6D5A1B-21BF-4981-8FAB-7ED334FF7BBA}" dt="2023-06-09T13:50:56.731" v="5017" actId="26606"/>
          <ac:spMkLst>
            <pc:docMk/>
            <pc:sldMk cId="232499080" sldId="319"/>
            <ac:spMk id="18" creationId="{D4974D33-8DC5-464E-8C6D-BE58F0669C17}"/>
          </ac:spMkLst>
        </pc:spChg>
        <pc:spChg chg="add del">
          <ac:chgData name="Geoff Bowles" userId="e515af6a-76f6-4e69-b6c5-3c694c7ce959" providerId="ADAL" clId="{6C6D5A1B-21BF-4981-8FAB-7ED334FF7BBA}" dt="2023-06-09T13:51:01.264" v="5019" actId="26606"/>
          <ac:spMkLst>
            <pc:docMk/>
            <pc:sldMk cId="232499080" sldId="319"/>
            <ac:spMk id="20" creationId="{C681C32C-7AFC-4BB3-9088-65CBDFC5D1C2}"/>
          </ac:spMkLst>
        </pc:spChg>
        <pc:spChg chg="add del">
          <ac:chgData name="Geoff Bowles" userId="e515af6a-76f6-4e69-b6c5-3c694c7ce959" providerId="ADAL" clId="{6C6D5A1B-21BF-4981-8FAB-7ED334FF7BBA}" dt="2023-06-09T13:51:01.264" v="5019" actId="26606"/>
          <ac:spMkLst>
            <pc:docMk/>
            <pc:sldMk cId="232499080" sldId="319"/>
            <ac:spMk id="21" creationId="{199C0ED0-69DE-4C31-A5CF-E2A46FD30226}"/>
          </ac:spMkLst>
        </pc:spChg>
        <pc:spChg chg="add del">
          <ac:chgData name="Geoff Bowles" userId="e515af6a-76f6-4e69-b6c5-3c694c7ce959" providerId="ADAL" clId="{6C6D5A1B-21BF-4981-8FAB-7ED334FF7BBA}" dt="2023-06-09T13:51:01.264" v="5019" actId="26606"/>
          <ac:spMkLst>
            <pc:docMk/>
            <pc:sldMk cId="232499080" sldId="319"/>
            <ac:spMk id="22" creationId="{8D42B8BD-40AF-488E-8A79-D7256C917229}"/>
          </ac:spMkLst>
        </pc:spChg>
        <pc:picChg chg="add mod">
          <ac:chgData name="Geoff Bowles" userId="e515af6a-76f6-4e69-b6c5-3c694c7ce959" providerId="ADAL" clId="{6C6D5A1B-21BF-4981-8FAB-7ED334FF7BBA}" dt="2023-06-09T13:54:07.793" v="5058" actId="1076"/>
          <ac:picMkLst>
            <pc:docMk/>
            <pc:sldMk cId="232499080" sldId="319"/>
            <ac:picMk id="4" creationId="{2D28EC11-FDF5-9823-0A9C-E85A787CAD4E}"/>
          </ac:picMkLst>
        </pc:picChg>
      </pc:sldChg>
      <pc:sldChg chg="addSp modSp mod">
        <pc:chgData name="Geoff Bowles" userId="e515af6a-76f6-4e69-b6c5-3c694c7ce959" providerId="ADAL" clId="{6C6D5A1B-21BF-4981-8FAB-7ED334FF7BBA}" dt="2023-06-12T14:59:48.562" v="10412" actId="404"/>
        <pc:sldMkLst>
          <pc:docMk/>
          <pc:sldMk cId="3645034231" sldId="320"/>
        </pc:sldMkLst>
        <pc:spChg chg="mod">
          <ac:chgData name="Geoff Bowles" userId="e515af6a-76f6-4e69-b6c5-3c694c7ce959" providerId="ADAL" clId="{6C6D5A1B-21BF-4981-8FAB-7ED334FF7BBA}" dt="2023-06-12T14:59:48.562" v="10412" actId="404"/>
          <ac:spMkLst>
            <pc:docMk/>
            <pc:sldMk cId="3645034231" sldId="320"/>
            <ac:spMk id="5" creationId="{1B07C49E-AFFC-EC46-8930-E4D428F5F943}"/>
          </ac:spMkLst>
        </pc:spChg>
        <pc:spChg chg="mod">
          <ac:chgData name="Geoff Bowles" userId="e515af6a-76f6-4e69-b6c5-3c694c7ce959" providerId="ADAL" clId="{6C6D5A1B-21BF-4981-8FAB-7ED334FF7BBA}" dt="2023-06-09T15:00:32.678" v="6032" actId="113"/>
          <ac:spMkLst>
            <pc:docMk/>
            <pc:sldMk cId="3645034231" sldId="320"/>
            <ac:spMk id="9" creationId="{533106AC-60D7-46AE-8E64-7B84ABDBD099}"/>
          </ac:spMkLst>
        </pc:spChg>
        <pc:picChg chg="add mod">
          <ac:chgData name="Geoff Bowles" userId="e515af6a-76f6-4e69-b6c5-3c694c7ce959" providerId="ADAL" clId="{6C6D5A1B-21BF-4981-8FAB-7ED334FF7BBA}" dt="2023-06-12T14:59:08.128" v="10409" actId="1076"/>
          <ac:picMkLst>
            <pc:docMk/>
            <pc:sldMk cId="3645034231" sldId="320"/>
            <ac:picMk id="3" creationId="{C4EDD492-E94A-DB05-4766-0BADE3398B04}"/>
          </ac:picMkLst>
        </pc:picChg>
      </pc:sldChg>
      <pc:sldChg chg="addSp modSp mod">
        <pc:chgData name="Geoff Bowles" userId="e515af6a-76f6-4e69-b6c5-3c694c7ce959" providerId="ADAL" clId="{6C6D5A1B-21BF-4981-8FAB-7ED334FF7BBA}" dt="2023-06-12T14:54:53.406" v="10132" actId="404"/>
        <pc:sldMkLst>
          <pc:docMk/>
          <pc:sldMk cId="700132931" sldId="322"/>
        </pc:sldMkLst>
        <pc:spChg chg="mod">
          <ac:chgData name="Geoff Bowles" userId="e515af6a-76f6-4e69-b6c5-3c694c7ce959" providerId="ADAL" clId="{6C6D5A1B-21BF-4981-8FAB-7ED334FF7BBA}" dt="2023-06-12T14:54:53.406" v="10132" actId="404"/>
          <ac:spMkLst>
            <pc:docMk/>
            <pc:sldMk cId="700132931" sldId="322"/>
            <ac:spMk id="5" creationId="{85D9F803-CDBC-C74C-AF1B-2B5937D1C241}"/>
          </ac:spMkLst>
        </pc:spChg>
        <pc:spChg chg="mod">
          <ac:chgData name="Geoff Bowles" userId="e515af6a-76f6-4e69-b6c5-3c694c7ce959" providerId="ADAL" clId="{6C6D5A1B-21BF-4981-8FAB-7ED334FF7BBA}" dt="2023-06-09T14:38:49.163" v="5327" actId="207"/>
          <ac:spMkLst>
            <pc:docMk/>
            <pc:sldMk cId="700132931" sldId="322"/>
            <ac:spMk id="8" creationId="{9456A072-47A6-4424-9ABE-F398119040DD}"/>
          </ac:spMkLst>
        </pc:spChg>
        <pc:picChg chg="add mod">
          <ac:chgData name="Geoff Bowles" userId="e515af6a-76f6-4e69-b6c5-3c694c7ce959" providerId="ADAL" clId="{6C6D5A1B-21BF-4981-8FAB-7ED334FF7BBA}" dt="2023-06-09T14:38:35.403" v="5326" actId="1076"/>
          <ac:picMkLst>
            <pc:docMk/>
            <pc:sldMk cId="700132931" sldId="322"/>
            <ac:picMk id="4" creationId="{76677B05-98C5-B8C3-514B-D6676BA7E4C7}"/>
          </ac:picMkLst>
        </pc:picChg>
      </pc:sldChg>
      <pc:sldChg chg="del">
        <pc:chgData name="Geoff Bowles" userId="e515af6a-76f6-4e69-b6c5-3c694c7ce959" providerId="ADAL" clId="{6C6D5A1B-21BF-4981-8FAB-7ED334FF7BBA}" dt="2023-06-09T14:42:46.408" v="5517" actId="47"/>
        <pc:sldMkLst>
          <pc:docMk/>
          <pc:sldMk cId="1866160706" sldId="323"/>
        </pc:sldMkLst>
      </pc:sldChg>
      <pc:sldChg chg="delSp del mod">
        <pc:chgData name="Geoff Bowles" userId="e515af6a-76f6-4e69-b6c5-3c694c7ce959" providerId="ADAL" clId="{6C6D5A1B-21BF-4981-8FAB-7ED334FF7BBA}" dt="2023-06-09T14:47:39.568" v="5683" actId="47"/>
        <pc:sldMkLst>
          <pc:docMk/>
          <pc:sldMk cId="252359608" sldId="324"/>
        </pc:sldMkLst>
        <pc:spChg chg="del">
          <ac:chgData name="Geoff Bowles" userId="e515af6a-76f6-4e69-b6c5-3c694c7ce959" providerId="ADAL" clId="{6C6D5A1B-21BF-4981-8FAB-7ED334FF7BBA}" dt="2023-06-09T14:43:43.910" v="5518" actId="478"/>
          <ac:spMkLst>
            <pc:docMk/>
            <pc:sldMk cId="252359608" sldId="324"/>
            <ac:spMk id="5" creationId="{85D9F803-CDBC-C74C-AF1B-2B5937D1C241}"/>
          </ac:spMkLst>
        </pc:spChg>
      </pc:sldChg>
      <pc:sldChg chg="modSp mod">
        <pc:chgData name="Geoff Bowles" userId="e515af6a-76f6-4e69-b6c5-3c694c7ce959" providerId="ADAL" clId="{6C6D5A1B-21BF-4981-8FAB-7ED334FF7BBA}" dt="2023-06-12T15:21:16.309" v="12075" actId="20577"/>
        <pc:sldMkLst>
          <pc:docMk/>
          <pc:sldMk cId="1277611629" sldId="327"/>
        </pc:sldMkLst>
        <pc:spChg chg="mod">
          <ac:chgData name="Geoff Bowles" userId="e515af6a-76f6-4e69-b6c5-3c694c7ce959" providerId="ADAL" clId="{6C6D5A1B-21BF-4981-8FAB-7ED334FF7BBA}" dt="2023-06-12T15:21:16.309" v="12075" actId="20577"/>
          <ac:spMkLst>
            <pc:docMk/>
            <pc:sldMk cId="1277611629" sldId="327"/>
            <ac:spMk id="6" creationId="{2C36AF9D-A911-994B-90EA-013D4CDA5604}"/>
          </ac:spMkLst>
        </pc:spChg>
      </pc:sldChg>
      <pc:sldChg chg="addSp delSp modSp mod">
        <pc:chgData name="Geoff Bowles" userId="e515af6a-76f6-4e69-b6c5-3c694c7ce959" providerId="ADAL" clId="{6C6D5A1B-21BF-4981-8FAB-7ED334FF7BBA}" dt="2023-06-12T15:18:23.027" v="12051" actId="12"/>
        <pc:sldMkLst>
          <pc:docMk/>
          <pc:sldMk cId="724038033" sldId="330"/>
        </pc:sldMkLst>
        <pc:spChg chg="add mod">
          <ac:chgData name="Geoff Bowles" userId="e515af6a-76f6-4e69-b6c5-3c694c7ce959" providerId="ADAL" clId="{6C6D5A1B-21BF-4981-8FAB-7ED334FF7BBA}" dt="2023-06-12T15:18:23.027" v="12051" actId="12"/>
          <ac:spMkLst>
            <pc:docMk/>
            <pc:sldMk cId="724038033" sldId="330"/>
            <ac:spMk id="3" creationId="{A19D040F-F270-423F-231E-4D1159D17C77}"/>
          </ac:spMkLst>
        </pc:spChg>
        <pc:spChg chg="del mod">
          <ac:chgData name="Geoff Bowles" userId="e515af6a-76f6-4e69-b6c5-3c694c7ce959" providerId="ADAL" clId="{6C6D5A1B-21BF-4981-8FAB-7ED334FF7BBA}" dt="2023-06-12T15:17:52.086" v="12045" actId="478"/>
          <ac:spMkLst>
            <pc:docMk/>
            <pc:sldMk cId="724038033" sldId="330"/>
            <ac:spMk id="10" creationId="{79EF1473-3ADD-43F1-A495-57AAB7FD902F}"/>
          </ac:spMkLst>
        </pc:spChg>
        <pc:spChg chg="mod">
          <ac:chgData name="Geoff Bowles" userId="e515af6a-76f6-4e69-b6c5-3c694c7ce959" providerId="ADAL" clId="{6C6D5A1B-21BF-4981-8FAB-7ED334FF7BBA}" dt="2023-06-12T15:05:49.615" v="10919" actId="27636"/>
          <ac:spMkLst>
            <pc:docMk/>
            <pc:sldMk cId="724038033" sldId="330"/>
            <ac:spMk id="19" creationId="{6CA66F18-AF00-434A-AB3C-61097BEAE5FA}"/>
          </ac:spMkLst>
        </pc:spChg>
      </pc:sldChg>
      <pc:sldChg chg="addSp delSp modSp mod">
        <pc:chgData name="Geoff Bowles" userId="e515af6a-76f6-4e69-b6c5-3c694c7ce959" providerId="ADAL" clId="{6C6D5A1B-21BF-4981-8FAB-7ED334FF7BBA}" dt="2023-06-12T15:17:02.148" v="11909" actId="1076"/>
        <pc:sldMkLst>
          <pc:docMk/>
          <pc:sldMk cId="1980221439" sldId="331"/>
        </pc:sldMkLst>
        <pc:spChg chg="add mod">
          <ac:chgData name="Geoff Bowles" userId="e515af6a-76f6-4e69-b6c5-3c694c7ce959" providerId="ADAL" clId="{6C6D5A1B-21BF-4981-8FAB-7ED334FF7BBA}" dt="2023-06-12T15:16:54.887" v="11908" actId="14100"/>
          <ac:spMkLst>
            <pc:docMk/>
            <pc:sldMk cId="1980221439" sldId="331"/>
            <ac:spMk id="3" creationId="{E8A77955-FFEA-4CDE-A4F9-AA16D75468B0}"/>
          </ac:spMkLst>
        </pc:spChg>
        <pc:spChg chg="add mod">
          <ac:chgData name="Geoff Bowles" userId="e515af6a-76f6-4e69-b6c5-3c694c7ce959" providerId="ADAL" clId="{6C6D5A1B-21BF-4981-8FAB-7ED334FF7BBA}" dt="2023-06-12T15:17:02.148" v="11909" actId="1076"/>
          <ac:spMkLst>
            <pc:docMk/>
            <pc:sldMk cId="1980221439" sldId="331"/>
            <ac:spMk id="5" creationId="{AC88D266-F0E9-E6D9-B3E7-8AFACEC113CD}"/>
          </ac:spMkLst>
        </pc:spChg>
        <pc:spChg chg="add mod">
          <ac:chgData name="Geoff Bowles" userId="e515af6a-76f6-4e69-b6c5-3c694c7ce959" providerId="ADAL" clId="{6C6D5A1B-21BF-4981-8FAB-7ED334FF7BBA}" dt="2023-06-12T15:17:02.148" v="11909" actId="1076"/>
          <ac:spMkLst>
            <pc:docMk/>
            <pc:sldMk cId="1980221439" sldId="331"/>
            <ac:spMk id="6" creationId="{CF5A3E78-1ABE-74E4-EC3F-B165CF0BC23E}"/>
          </ac:spMkLst>
        </pc:spChg>
        <pc:spChg chg="add mod">
          <ac:chgData name="Geoff Bowles" userId="e515af6a-76f6-4e69-b6c5-3c694c7ce959" providerId="ADAL" clId="{6C6D5A1B-21BF-4981-8FAB-7ED334FF7BBA}" dt="2023-06-12T15:17:02.148" v="11909" actId="1076"/>
          <ac:spMkLst>
            <pc:docMk/>
            <pc:sldMk cId="1980221439" sldId="331"/>
            <ac:spMk id="7" creationId="{CC7639FB-C6E2-F450-BAEC-0954C45C4D99}"/>
          </ac:spMkLst>
        </pc:spChg>
        <pc:spChg chg="del mod">
          <ac:chgData name="Geoff Bowles" userId="e515af6a-76f6-4e69-b6c5-3c694c7ce959" providerId="ADAL" clId="{6C6D5A1B-21BF-4981-8FAB-7ED334FF7BBA}" dt="2023-06-12T15:08:42.401" v="11383" actId="478"/>
          <ac:spMkLst>
            <pc:docMk/>
            <pc:sldMk cId="1980221439" sldId="331"/>
            <ac:spMk id="10" creationId="{79EF1473-3ADD-43F1-A495-57AAB7FD902F}"/>
          </ac:spMkLst>
        </pc:spChg>
        <pc:spChg chg="mod">
          <ac:chgData name="Geoff Bowles" userId="e515af6a-76f6-4e69-b6c5-3c694c7ce959" providerId="ADAL" clId="{6C6D5A1B-21BF-4981-8FAB-7ED334FF7BBA}" dt="2023-06-12T15:06:08.034" v="10923" actId="27636"/>
          <ac:spMkLst>
            <pc:docMk/>
            <pc:sldMk cId="1980221439" sldId="331"/>
            <ac:spMk id="19" creationId="{6CA66F18-AF00-434A-AB3C-61097BEAE5FA}"/>
          </ac:spMkLst>
        </pc:spChg>
      </pc:sldChg>
      <pc:sldChg chg="addSp delSp modSp mod">
        <pc:chgData name="Geoff Bowles" userId="e515af6a-76f6-4e69-b6c5-3c694c7ce959" providerId="ADAL" clId="{6C6D5A1B-21BF-4981-8FAB-7ED334FF7BBA}" dt="2023-06-12T15:05:02.302" v="10911" actId="404"/>
        <pc:sldMkLst>
          <pc:docMk/>
          <pc:sldMk cId="2560061391" sldId="332"/>
        </pc:sldMkLst>
        <pc:spChg chg="add mod">
          <ac:chgData name="Geoff Bowles" userId="e515af6a-76f6-4e69-b6c5-3c694c7ce959" providerId="ADAL" clId="{6C6D5A1B-21BF-4981-8FAB-7ED334FF7BBA}" dt="2023-06-12T15:05:02.302" v="10911" actId="404"/>
          <ac:spMkLst>
            <pc:docMk/>
            <pc:sldMk cId="2560061391" sldId="332"/>
            <ac:spMk id="3" creationId="{CBC8BA11-F563-9F08-C3F5-42C5EB2BF04F}"/>
          </ac:spMkLst>
        </pc:spChg>
        <pc:spChg chg="del mod">
          <ac:chgData name="Geoff Bowles" userId="e515af6a-76f6-4e69-b6c5-3c694c7ce959" providerId="ADAL" clId="{6C6D5A1B-21BF-4981-8FAB-7ED334FF7BBA}" dt="2023-06-09T15:23:10.601" v="6182" actId="478"/>
          <ac:spMkLst>
            <pc:docMk/>
            <pc:sldMk cId="2560061391" sldId="332"/>
            <ac:spMk id="5" creationId="{8E999A1B-8752-489F-A63B-EA2F60186B52}"/>
          </ac:spMkLst>
        </pc:spChg>
        <pc:spChg chg="mod">
          <ac:chgData name="Geoff Bowles" userId="e515af6a-76f6-4e69-b6c5-3c694c7ce959" providerId="ADAL" clId="{6C6D5A1B-21BF-4981-8FAB-7ED334FF7BBA}" dt="2023-06-09T15:24:22.389" v="6371" actId="27636"/>
          <ac:spMkLst>
            <pc:docMk/>
            <pc:sldMk cId="2560061391" sldId="332"/>
            <ac:spMk id="19" creationId="{6CA66F18-AF00-434A-AB3C-61097BEAE5FA}"/>
          </ac:spMkLst>
        </pc:spChg>
      </pc:sldChg>
      <pc:sldChg chg="addSp delSp modSp add mod">
        <pc:chgData name="Geoff Bowles" userId="e515af6a-76f6-4e69-b6c5-3c694c7ce959" providerId="ADAL" clId="{6C6D5A1B-21BF-4981-8FAB-7ED334FF7BBA}" dt="2023-06-12T14:54:47.956" v="10131" actId="404"/>
        <pc:sldMkLst>
          <pc:docMk/>
          <pc:sldMk cId="1663075104" sldId="333"/>
        </pc:sldMkLst>
        <pc:spChg chg="mod">
          <ac:chgData name="Geoff Bowles" userId="e515af6a-76f6-4e69-b6c5-3c694c7ce959" providerId="ADAL" clId="{6C6D5A1B-21BF-4981-8FAB-7ED334FF7BBA}" dt="2023-06-12T14:54:47.956" v="10131" actId="404"/>
          <ac:spMkLst>
            <pc:docMk/>
            <pc:sldMk cId="1663075104" sldId="333"/>
            <ac:spMk id="5" creationId="{85D9F803-CDBC-C74C-AF1B-2B5937D1C241}"/>
          </ac:spMkLst>
        </pc:spChg>
        <pc:spChg chg="add mod">
          <ac:chgData name="Geoff Bowles" userId="e515af6a-76f6-4e69-b6c5-3c694c7ce959" providerId="ADAL" clId="{6C6D5A1B-21BF-4981-8FAB-7ED334FF7BBA}" dt="2023-06-09T14:41:14.365" v="5433" actId="1076"/>
          <ac:spMkLst>
            <pc:docMk/>
            <pc:sldMk cId="1663075104" sldId="333"/>
            <ac:spMk id="7" creationId="{6D69AE1B-235D-6CF8-85E4-1E7A85639118}"/>
          </ac:spMkLst>
        </pc:spChg>
        <pc:spChg chg="mod">
          <ac:chgData name="Geoff Bowles" userId="e515af6a-76f6-4e69-b6c5-3c694c7ce959" providerId="ADAL" clId="{6C6D5A1B-21BF-4981-8FAB-7ED334FF7BBA}" dt="2023-06-09T14:40:06.617" v="5374" actId="20577"/>
          <ac:spMkLst>
            <pc:docMk/>
            <pc:sldMk cId="1663075104" sldId="333"/>
            <ac:spMk id="8" creationId="{9456A072-47A6-4424-9ABE-F398119040DD}"/>
          </ac:spMkLst>
        </pc:spChg>
        <pc:picChg chg="del">
          <ac:chgData name="Geoff Bowles" userId="e515af6a-76f6-4e69-b6c5-3c694c7ce959" providerId="ADAL" clId="{6C6D5A1B-21BF-4981-8FAB-7ED334FF7BBA}" dt="2023-06-09T14:39:33.258" v="5329" actId="478"/>
          <ac:picMkLst>
            <pc:docMk/>
            <pc:sldMk cId="1663075104" sldId="333"/>
            <ac:picMk id="4" creationId="{76677B05-98C5-B8C3-514B-D6676BA7E4C7}"/>
          </ac:picMkLst>
        </pc:picChg>
        <pc:picChg chg="add mod">
          <ac:chgData name="Geoff Bowles" userId="e515af6a-76f6-4e69-b6c5-3c694c7ce959" providerId="ADAL" clId="{6C6D5A1B-21BF-4981-8FAB-7ED334FF7BBA}" dt="2023-06-09T14:39:41.703" v="5333" actId="1076"/>
          <ac:picMkLst>
            <pc:docMk/>
            <pc:sldMk cId="1663075104" sldId="333"/>
            <ac:picMk id="6" creationId="{F8A44F02-2D88-0B24-48CF-31EF63FC163E}"/>
          </ac:picMkLst>
        </pc:picChg>
      </pc:sldChg>
      <pc:sldChg chg="new del">
        <pc:chgData name="Geoff Bowles" userId="e515af6a-76f6-4e69-b6c5-3c694c7ce959" providerId="ADAL" clId="{6C6D5A1B-21BF-4981-8FAB-7ED334FF7BBA}" dt="2023-06-09T12:47:29.899" v="3762" actId="2696"/>
        <pc:sldMkLst>
          <pc:docMk/>
          <pc:sldMk cId="2356723688" sldId="333"/>
        </pc:sldMkLst>
      </pc:sldChg>
      <pc:sldChg chg="add del ord">
        <pc:chgData name="Geoff Bowles" userId="e515af6a-76f6-4e69-b6c5-3c694c7ce959" providerId="ADAL" clId="{6C6D5A1B-21BF-4981-8FAB-7ED334FF7BBA}" dt="2023-06-09T12:44:40.762" v="3717" actId="47"/>
        <pc:sldMkLst>
          <pc:docMk/>
          <pc:sldMk cId="3924168765" sldId="333"/>
        </pc:sldMkLst>
      </pc:sldChg>
      <pc:sldChg chg="addSp delSp modSp add mod">
        <pc:chgData name="Geoff Bowles" userId="e515af6a-76f6-4e69-b6c5-3c694c7ce959" providerId="ADAL" clId="{6C6D5A1B-21BF-4981-8FAB-7ED334FF7BBA}" dt="2023-06-12T14:54:41.535" v="10130" actId="404"/>
        <pc:sldMkLst>
          <pc:docMk/>
          <pc:sldMk cId="3519146701" sldId="334"/>
        </pc:sldMkLst>
        <pc:spChg chg="mod">
          <ac:chgData name="Geoff Bowles" userId="e515af6a-76f6-4e69-b6c5-3c694c7ce959" providerId="ADAL" clId="{6C6D5A1B-21BF-4981-8FAB-7ED334FF7BBA}" dt="2023-06-12T14:54:41.535" v="10130" actId="404"/>
          <ac:spMkLst>
            <pc:docMk/>
            <pc:sldMk cId="3519146701" sldId="334"/>
            <ac:spMk id="5" creationId="{85D9F803-CDBC-C74C-AF1B-2B5937D1C241}"/>
          </ac:spMkLst>
        </pc:spChg>
        <pc:spChg chg="mod">
          <ac:chgData name="Geoff Bowles" userId="e515af6a-76f6-4e69-b6c5-3c694c7ce959" providerId="ADAL" clId="{6C6D5A1B-21BF-4981-8FAB-7ED334FF7BBA}" dt="2023-06-09T14:44:31.066" v="5550" actId="20577"/>
          <ac:spMkLst>
            <pc:docMk/>
            <pc:sldMk cId="3519146701" sldId="334"/>
            <ac:spMk id="8" creationId="{9456A072-47A6-4424-9ABE-F398119040DD}"/>
          </ac:spMkLst>
        </pc:spChg>
        <pc:spChg chg="add del mod">
          <ac:chgData name="Geoff Bowles" userId="e515af6a-76f6-4e69-b6c5-3c694c7ce959" providerId="ADAL" clId="{6C6D5A1B-21BF-4981-8FAB-7ED334FF7BBA}" dt="2023-06-09T14:47:00.041" v="5676" actId="478"/>
          <ac:spMkLst>
            <pc:docMk/>
            <pc:sldMk cId="3519146701" sldId="334"/>
            <ac:spMk id="9" creationId="{76E1E504-9A48-CE78-1145-C86228B9E389}"/>
          </ac:spMkLst>
        </pc:spChg>
        <pc:spChg chg="add mod">
          <ac:chgData name="Geoff Bowles" userId="e515af6a-76f6-4e69-b6c5-3c694c7ce959" providerId="ADAL" clId="{6C6D5A1B-21BF-4981-8FAB-7ED334FF7BBA}" dt="2023-06-09T14:47:19.006" v="5682" actId="1037"/>
          <ac:spMkLst>
            <pc:docMk/>
            <pc:sldMk cId="3519146701" sldId="334"/>
            <ac:spMk id="10" creationId="{1C71D867-2A00-D29F-3643-BBEA56E0F4E4}"/>
          </ac:spMkLst>
        </pc:spChg>
        <pc:picChg chg="add mod">
          <ac:chgData name="Geoff Bowles" userId="e515af6a-76f6-4e69-b6c5-3c694c7ce959" providerId="ADAL" clId="{6C6D5A1B-21BF-4981-8FAB-7ED334FF7BBA}" dt="2023-06-09T14:43:56.512" v="5524" actId="1076"/>
          <ac:picMkLst>
            <pc:docMk/>
            <pc:sldMk cId="3519146701" sldId="334"/>
            <ac:picMk id="4" creationId="{F24277CE-3531-1462-CB22-F2511E831238}"/>
          </ac:picMkLst>
        </pc:picChg>
        <pc:picChg chg="del">
          <ac:chgData name="Geoff Bowles" userId="e515af6a-76f6-4e69-b6c5-3c694c7ce959" providerId="ADAL" clId="{6C6D5A1B-21BF-4981-8FAB-7ED334FF7BBA}" dt="2023-06-09T14:43:47.150" v="5520" actId="478"/>
          <ac:picMkLst>
            <pc:docMk/>
            <pc:sldMk cId="3519146701" sldId="334"/>
            <ac:picMk id="6" creationId="{F8A44F02-2D88-0B24-48CF-31EF63FC163E}"/>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70FFDD-A1FF-492F-8062-557E7AFE033B}" type="doc">
      <dgm:prSet loTypeId="urn:microsoft.com/office/officeart/2005/8/layout/hProcess11" loCatId="process" qsTypeId="urn:microsoft.com/office/officeart/2005/8/quickstyle/simple1" qsCatId="simple" csTypeId="urn:microsoft.com/office/officeart/2005/8/colors/accent1_2" csCatId="accent1" phldr="1"/>
      <dgm:spPr/>
    </dgm:pt>
    <dgm:pt modelId="{574E5D7C-4743-4C44-8792-DC08579AC248}">
      <dgm:prSet phldrT="[Text]"/>
      <dgm:spPr/>
      <dgm:t>
        <a:bodyPr/>
        <a:lstStyle/>
        <a:p>
          <a:r>
            <a:rPr lang="en-US" dirty="0">
              <a:latin typeface="Century Gothic" panose="020B0502020202020204" pitchFamily="34" charset="0"/>
            </a:rPr>
            <a:t>Perform GET Request on SpaceX API</a:t>
          </a:r>
        </a:p>
      </dgm:t>
    </dgm:pt>
    <dgm:pt modelId="{08B4C77F-FE1F-4334-A06B-3B0CD6C2632B}" type="parTrans" cxnId="{290C58A6-A75E-4DE9-B231-8BA4A4B7DB10}">
      <dgm:prSet/>
      <dgm:spPr/>
      <dgm:t>
        <a:bodyPr/>
        <a:lstStyle/>
        <a:p>
          <a:endParaRPr lang="en-US">
            <a:latin typeface="Century Gothic" panose="020B0502020202020204" pitchFamily="34" charset="0"/>
          </a:endParaRPr>
        </a:p>
      </dgm:t>
    </dgm:pt>
    <dgm:pt modelId="{D42CE000-3F28-414C-B3A0-7EC5BBE0254B}" type="sibTrans" cxnId="{290C58A6-A75E-4DE9-B231-8BA4A4B7DB10}">
      <dgm:prSet/>
      <dgm:spPr/>
      <dgm:t>
        <a:bodyPr/>
        <a:lstStyle/>
        <a:p>
          <a:endParaRPr lang="en-US">
            <a:latin typeface="Century Gothic" panose="020B0502020202020204" pitchFamily="34" charset="0"/>
          </a:endParaRPr>
        </a:p>
      </dgm:t>
    </dgm:pt>
    <dgm:pt modelId="{DDD14711-312E-4824-86FD-BC4525812251}">
      <dgm:prSet phldrT="[Text]"/>
      <dgm:spPr/>
      <dgm:t>
        <a:bodyPr/>
        <a:lstStyle/>
        <a:p>
          <a:r>
            <a:rPr lang="en-US" dirty="0">
              <a:latin typeface="Century Gothic" panose="020B0502020202020204" pitchFamily="34" charset="0"/>
            </a:rPr>
            <a:t>Convert JSON Response to Pandas Dataframe</a:t>
          </a:r>
        </a:p>
      </dgm:t>
    </dgm:pt>
    <dgm:pt modelId="{620E920F-CF3C-4EED-A526-08E5E95B31C3}" type="parTrans" cxnId="{92A234B5-1FDB-4D22-8531-83B67211648B}">
      <dgm:prSet/>
      <dgm:spPr/>
      <dgm:t>
        <a:bodyPr/>
        <a:lstStyle/>
        <a:p>
          <a:endParaRPr lang="en-US">
            <a:latin typeface="Century Gothic" panose="020B0502020202020204" pitchFamily="34" charset="0"/>
          </a:endParaRPr>
        </a:p>
      </dgm:t>
    </dgm:pt>
    <dgm:pt modelId="{ED84E312-F119-4527-8BB1-8700AD6563D6}" type="sibTrans" cxnId="{92A234B5-1FDB-4D22-8531-83B67211648B}">
      <dgm:prSet/>
      <dgm:spPr/>
      <dgm:t>
        <a:bodyPr/>
        <a:lstStyle/>
        <a:p>
          <a:endParaRPr lang="en-US">
            <a:latin typeface="Century Gothic" panose="020B0502020202020204" pitchFamily="34" charset="0"/>
          </a:endParaRPr>
        </a:p>
      </dgm:t>
    </dgm:pt>
    <dgm:pt modelId="{CCE9783D-DBE3-4627-809B-F27A95B6CD68}">
      <dgm:prSet phldrT="[Text]"/>
      <dgm:spPr/>
      <dgm:t>
        <a:bodyPr/>
        <a:lstStyle/>
        <a:p>
          <a:r>
            <a:rPr lang="en-US" dirty="0">
              <a:latin typeface="Century Gothic" panose="020B0502020202020204" pitchFamily="34" charset="0"/>
            </a:rPr>
            <a:t>Filter Dataset to Falcon 9 Launches</a:t>
          </a:r>
        </a:p>
      </dgm:t>
    </dgm:pt>
    <dgm:pt modelId="{CB6D5B7E-4B43-4ED8-AC97-1E859DA23C19}" type="parTrans" cxnId="{AD8E7ED7-5056-4DB1-9C5B-535797FD8892}">
      <dgm:prSet/>
      <dgm:spPr/>
      <dgm:t>
        <a:bodyPr/>
        <a:lstStyle/>
        <a:p>
          <a:endParaRPr lang="en-US">
            <a:latin typeface="Century Gothic" panose="020B0502020202020204" pitchFamily="34" charset="0"/>
          </a:endParaRPr>
        </a:p>
      </dgm:t>
    </dgm:pt>
    <dgm:pt modelId="{D189080B-F7A7-47BD-9206-24B27EC409A4}" type="sibTrans" cxnId="{AD8E7ED7-5056-4DB1-9C5B-535797FD8892}">
      <dgm:prSet/>
      <dgm:spPr/>
      <dgm:t>
        <a:bodyPr/>
        <a:lstStyle/>
        <a:p>
          <a:endParaRPr lang="en-US">
            <a:latin typeface="Century Gothic" panose="020B0502020202020204" pitchFamily="34" charset="0"/>
          </a:endParaRPr>
        </a:p>
      </dgm:t>
    </dgm:pt>
    <dgm:pt modelId="{4677CB6E-B610-4EA6-BF5F-FEBD2D9F642D}">
      <dgm:prSet phldrT="[Text]"/>
      <dgm:spPr/>
      <dgm:t>
        <a:bodyPr/>
        <a:lstStyle/>
        <a:p>
          <a:r>
            <a:rPr lang="en-US" dirty="0">
              <a:latin typeface="Century Gothic" panose="020B0502020202020204" pitchFamily="34" charset="0"/>
            </a:rPr>
            <a:t>Fill Null Values in Dataset</a:t>
          </a:r>
        </a:p>
      </dgm:t>
    </dgm:pt>
    <dgm:pt modelId="{7BFB8AE1-DED5-409C-999D-B253731B46C8}" type="parTrans" cxnId="{F1664EA8-8E48-4870-8AB0-7FBD38BB5D37}">
      <dgm:prSet/>
      <dgm:spPr/>
      <dgm:t>
        <a:bodyPr/>
        <a:lstStyle/>
        <a:p>
          <a:endParaRPr lang="en-US">
            <a:latin typeface="Century Gothic" panose="020B0502020202020204" pitchFamily="34" charset="0"/>
          </a:endParaRPr>
        </a:p>
      </dgm:t>
    </dgm:pt>
    <dgm:pt modelId="{6763C6DD-F332-4900-A877-2D47EA876591}" type="sibTrans" cxnId="{F1664EA8-8E48-4870-8AB0-7FBD38BB5D37}">
      <dgm:prSet/>
      <dgm:spPr/>
      <dgm:t>
        <a:bodyPr/>
        <a:lstStyle/>
        <a:p>
          <a:endParaRPr lang="en-US">
            <a:latin typeface="Century Gothic" panose="020B0502020202020204" pitchFamily="34" charset="0"/>
          </a:endParaRPr>
        </a:p>
      </dgm:t>
    </dgm:pt>
    <dgm:pt modelId="{BE1B6FA1-984B-4756-A194-1243F4C236CD}" type="pres">
      <dgm:prSet presAssocID="{5570FFDD-A1FF-492F-8062-557E7AFE033B}" presName="Name0" presStyleCnt="0">
        <dgm:presLayoutVars>
          <dgm:dir/>
          <dgm:resizeHandles val="exact"/>
        </dgm:presLayoutVars>
      </dgm:prSet>
      <dgm:spPr/>
    </dgm:pt>
    <dgm:pt modelId="{4EA91916-3E3A-4D0E-B9DA-BC9414419B42}" type="pres">
      <dgm:prSet presAssocID="{5570FFDD-A1FF-492F-8062-557E7AFE033B}" presName="arrow" presStyleLbl="bgShp" presStyleIdx="0" presStyleCnt="1"/>
      <dgm:spPr/>
    </dgm:pt>
    <dgm:pt modelId="{A77B587F-8D99-4401-BF3A-FA850C77DF32}" type="pres">
      <dgm:prSet presAssocID="{5570FFDD-A1FF-492F-8062-557E7AFE033B}" presName="points" presStyleCnt="0"/>
      <dgm:spPr/>
    </dgm:pt>
    <dgm:pt modelId="{828F576B-5F5B-42C1-9257-4BD063CE2EDE}" type="pres">
      <dgm:prSet presAssocID="{574E5D7C-4743-4C44-8792-DC08579AC248}" presName="compositeA" presStyleCnt="0"/>
      <dgm:spPr/>
    </dgm:pt>
    <dgm:pt modelId="{0E055681-F29B-4C43-8DB9-38B21833A27E}" type="pres">
      <dgm:prSet presAssocID="{574E5D7C-4743-4C44-8792-DC08579AC248}" presName="textA" presStyleLbl="revTx" presStyleIdx="0" presStyleCnt="4">
        <dgm:presLayoutVars>
          <dgm:bulletEnabled val="1"/>
        </dgm:presLayoutVars>
      </dgm:prSet>
      <dgm:spPr/>
    </dgm:pt>
    <dgm:pt modelId="{FA011320-CE0C-40C4-9215-2B0940ED5943}" type="pres">
      <dgm:prSet presAssocID="{574E5D7C-4743-4C44-8792-DC08579AC248}" presName="circleA" presStyleLbl="node1" presStyleIdx="0" presStyleCnt="4"/>
      <dgm:spPr/>
    </dgm:pt>
    <dgm:pt modelId="{B3A6FE05-AD3F-40A1-8FC4-A943B41F25F1}" type="pres">
      <dgm:prSet presAssocID="{574E5D7C-4743-4C44-8792-DC08579AC248}" presName="spaceA" presStyleCnt="0"/>
      <dgm:spPr/>
    </dgm:pt>
    <dgm:pt modelId="{320CD39B-0979-4315-A0D2-D69784B17545}" type="pres">
      <dgm:prSet presAssocID="{D42CE000-3F28-414C-B3A0-7EC5BBE0254B}" presName="space" presStyleCnt="0"/>
      <dgm:spPr/>
    </dgm:pt>
    <dgm:pt modelId="{36EEBEC0-29DC-405B-8EC8-EAC29F6AB279}" type="pres">
      <dgm:prSet presAssocID="{DDD14711-312E-4824-86FD-BC4525812251}" presName="compositeB" presStyleCnt="0"/>
      <dgm:spPr/>
    </dgm:pt>
    <dgm:pt modelId="{9EEA68E2-7423-45CB-8B3D-BB847D21E289}" type="pres">
      <dgm:prSet presAssocID="{DDD14711-312E-4824-86FD-BC4525812251}" presName="textB" presStyleLbl="revTx" presStyleIdx="1" presStyleCnt="4">
        <dgm:presLayoutVars>
          <dgm:bulletEnabled val="1"/>
        </dgm:presLayoutVars>
      </dgm:prSet>
      <dgm:spPr/>
    </dgm:pt>
    <dgm:pt modelId="{CC23CDB8-A572-41B0-826B-8106274F0DB8}" type="pres">
      <dgm:prSet presAssocID="{DDD14711-312E-4824-86FD-BC4525812251}" presName="circleB" presStyleLbl="node1" presStyleIdx="1" presStyleCnt="4"/>
      <dgm:spPr/>
    </dgm:pt>
    <dgm:pt modelId="{08037E44-0428-44CF-929B-633D4236DDDA}" type="pres">
      <dgm:prSet presAssocID="{DDD14711-312E-4824-86FD-BC4525812251}" presName="spaceB" presStyleCnt="0"/>
      <dgm:spPr/>
    </dgm:pt>
    <dgm:pt modelId="{F6D3B23B-ECBC-4785-ABB4-A315A4C43163}" type="pres">
      <dgm:prSet presAssocID="{ED84E312-F119-4527-8BB1-8700AD6563D6}" presName="space" presStyleCnt="0"/>
      <dgm:spPr/>
    </dgm:pt>
    <dgm:pt modelId="{DF3EAAF0-630A-411A-85E9-E95469B2582D}" type="pres">
      <dgm:prSet presAssocID="{CCE9783D-DBE3-4627-809B-F27A95B6CD68}" presName="compositeA" presStyleCnt="0"/>
      <dgm:spPr/>
    </dgm:pt>
    <dgm:pt modelId="{4BCE727C-C7EF-42F8-91B4-6181DF977C9C}" type="pres">
      <dgm:prSet presAssocID="{CCE9783D-DBE3-4627-809B-F27A95B6CD68}" presName="textA" presStyleLbl="revTx" presStyleIdx="2" presStyleCnt="4">
        <dgm:presLayoutVars>
          <dgm:bulletEnabled val="1"/>
        </dgm:presLayoutVars>
      </dgm:prSet>
      <dgm:spPr/>
    </dgm:pt>
    <dgm:pt modelId="{44026CA9-8C74-41F3-8DFA-09F2F53CD2E2}" type="pres">
      <dgm:prSet presAssocID="{CCE9783D-DBE3-4627-809B-F27A95B6CD68}" presName="circleA" presStyleLbl="node1" presStyleIdx="2" presStyleCnt="4"/>
      <dgm:spPr/>
    </dgm:pt>
    <dgm:pt modelId="{C587EFBF-1B09-4E90-B0EB-6230BE2BAAAE}" type="pres">
      <dgm:prSet presAssocID="{CCE9783D-DBE3-4627-809B-F27A95B6CD68}" presName="spaceA" presStyleCnt="0"/>
      <dgm:spPr/>
    </dgm:pt>
    <dgm:pt modelId="{F9829472-E473-47BF-B33F-9A56DEAD5B6E}" type="pres">
      <dgm:prSet presAssocID="{D189080B-F7A7-47BD-9206-24B27EC409A4}" presName="space" presStyleCnt="0"/>
      <dgm:spPr/>
    </dgm:pt>
    <dgm:pt modelId="{BAB4D1FB-A7D9-4BBE-8040-86C0F7DCEF40}" type="pres">
      <dgm:prSet presAssocID="{4677CB6E-B610-4EA6-BF5F-FEBD2D9F642D}" presName="compositeB" presStyleCnt="0"/>
      <dgm:spPr/>
    </dgm:pt>
    <dgm:pt modelId="{273CEF06-E58E-4CF3-86EE-F7DA8AE443C0}" type="pres">
      <dgm:prSet presAssocID="{4677CB6E-B610-4EA6-BF5F-FEBD2D9F642D}" presName="textB" presStyleLbl="revTx" presStyleIdx="3" presStyleCnt="4">
        <dgm:presLayoutVars>
          <dgm:bulletEnabled val="1"/>
        </dgm:presLayoutVars>
      </dgm:prSet>
      <dgm:spPr/>
    </dgm:pt>
    <dgm:pt modelId="{1B8B371F-661A-4F0E-9E5F-B8B1C4D768E2}" type="pres">
      <dgm:prSet presAssocID="{4677CB6E-B610-4EA6-BF5F-FEBD2D9F642D}" presName="circleB" presStyleLbl="node1" presStyleIdx="3" presStyleCnt="4"/>
      <dgm:spPr/>
    </dgm:pt>
    <dgm:pt modelId="{A1907183-FA5E-45EF-9FF0-3455F533EF8C}" type="pres">
      <dgm:prSet presAssocID="{4677CB6E-B610-4EA6-BF5F-FEBD2D9F642D}" presName="spaceB" presStyleCnt="0"/>
      <dgm:spPr/>
    </dgm:pt>
  </dgm:ptLst>
  <dgm:cxnLst>
    <dgm:cxn modelId="{C4253218-7251-4EF3-B102-388449760C12}" type="presOf" srcId="{DDD14711-312E-4824-86FD-BC4525812251}" destId="{9EEA68E2-7423-45CB-8B3D-BB847D21E289}" srcOrd="0" destOrd="0" presId="urn:microsoft.com/office/officeart/2005/8/layout/hProcess11"/>
    <dgm:cxn modelId="{E4B5172D-E635-4410-8A29-4C44B80517AC}" type="presOf" srcId="{CCE9783D-DBE3-4627-809B-F27A95B6CD68}" destId="{4BCE727C-C7EF-42F8-91B4-6181DF977C9C}" srcOrd="0" destOrd="0" presId="urn:microsoft.com/office/officeart/2005/8/layout/hProcess11"/>
    <dgm:cxn modelId="{9191D953-1BE4-455F-8743-B7612282EBE3}" type="presOf" srcId="{4677CB6E-B610-4EA6-BF5F-FEBD2D9F642D}" destId="{273CEF06-E58E-4CF3-86EE-F7DA8AE443C0}" srcOrd="0" destOrd="0" presId="urn:microsoft.com/office/officeart/2005/8/layout/hProcess11"/>
    <dgm:cxn modelId="{8395A68A-1275-4A71-AF12-CB06CEC0075D}" type="presOf" srcId="{574E5D7C-4743-4C44-8792-DC08579AC248}" destId="{0E055681-F29B-4C43-8DB9-38B21833A27E}" srcOrd="0" destOrd="0" presId="urn:microsoft.com/office/officeart/2005/8/layout/hProcess11"/>
    <dgm:cxn modelId="{290C58A6-A75E-4DE9-B231-8BA4A4B7DB10}" srcId="{5570FFDD-A1FF-492F-8062-557E7AFE033B}" destId="{574E5D7C-4743-4C44-8792-DC08579AC248}" srcOrd="0" destOrd="0" parTransId="{08B4C77F-FE1F-4334-A06B-3B0CD6C2632B}" sibTransId="{D42CE000-3F28-414C-B3A0-7EC5BBE0254B}"/>
    <dgm:cxn modelId="{F1664EA8-8E48-4870-8AB0-7FBD38BB5D37}" srcId="{5570FFDD-A1FF-492F-8062-557E7AFE033B}" destId="{4677CB6E-B610-4EA6-BF5F-FEBD2D9F642D}" srcOrd="3" destOrd="0" parTransId="{7BFB8AE1-DED5-409C-999D-B253731B46C8}" sibTransId="{6763C6DD-F332-4900-A877-2D47EA876591}"/>
    <dgm:cxn modelId="{92A234B5-1FDB-4D22-8531-83B67211648B}" srcId="{5570FFDD-A1FF-492F-8062-557E7AFE033B}" destId="{DDD14711-312E-4824-86FD-BC4525812251}" srcOrd="1" destOrd="0" parTransId="{620E920F-CF3C-4EED-A526-08E5E95B31C3}" sibTransId="{ED84E312-F119-4527-8BB1-8700AD6563D6}"/>
    <dgm:cxn modelId="{B22051D1-6BA9-4E3C-81F9-592D83BE7813}" type="presOf" srcId="{5570FFDD-A1FF-492F-8062-557E7AFE033B}" destId="{BE1B6FA1-984B-4756-A194-1243F4C236CD}" srcOrd="0" destOrd="0" presId="urn:microsoft.com/office/officeart/2005/8/layout/hProcess11"/>
    <dgm:cxn modelId="{AD8E7ED7-5056-4DB1-9C5B-535797FD8892}" srcId="{5570FFDD-A1FF-492F-8062-557E7AFE033B}" destId="{CCE9783D-DBE3-4627-809B-F27A95B6CD68}" srcOrd="2" destOrd="0" parTransId="{CB6D5B7E-4B43-4ED8-AC97-1E859DA23C19}" sibTransId="{D189080B-F7A7-47BD-9206-24B27EC409A4}"/>
    <dgm:cxn modelId="{A168C175-9E3A-4568-81B7-B271C6A5C88A}" type="presParOf" srcId="{BE1B6FA1-984B-4756-A194-1243F4C236CD}" destId="{4EA91916-3E3A-4D0E-B9DA-BC9414419B42}" srcOrd="0" destOrd="0" presId="urn:microsoft.com/office/officeart/2005/8/layout/hProcess11"/>
    <dgm:cxn modelId="{EB9E8A55-DAFA-40F8-9AF0-40A97D429C2D}" type="presParOf" srcId="{BE1B6FA1-984B-4756-A194-1243F4C236CD}" destId="{A77B587F-8D99-4401-BF3A-FA850C77DF32}" srcOrd="1" destOrd="0" presId="urn:microsoft.com/office/officeart/2005/8/layout/hProcess11"/>
    <dgm:cxn modelId="{AF9E22E9-38BE-44EC-9F81-C519295CD770}" type="presParOf" srcId="{A77B587F-8D99-4401-BF3A-FA850C77DF32}" destId="{828F576B-5F5B-42C1-9257-4BD063CE2EDE}" srcOrd="0" destOrd="0" presId="urn:microsoft.com/office/officeart/2005/8/layout/hProcess11"/>
    <dgm:cxn modelId="{1A870269-B99E-4EDE-8BC9-C847E61FF7A7}" type="presParOf" srcId="{828F576B-5F5B-42C1-9257-4BD063CE2EDE}" destId="{0E055681-F29B-4C43-8DB9-38B21833A27E}" srcOrd="0" destOrd="0" presId="urn:microsoft.com/office/officeart/2005/8/layout/hProcess11"/>
    <dgm:cxn modelId="{C1FE0EF8-F24E-4C36-9A0B-558CA1833E27}" type="presParOf" srcId="{828F576B-5F5B-42C1-9257-4BD063CE2EDE}" destId="{FA011320-CE0C-40C4-9215-2B0940ED5943}" srcOrd="1" destOrd="0" presId="urn:microsoft.com/office/officeart/2005/8/layout/hProcess11"/>
    <dgm:cxn modelId="{FAB94300-5E52-42C7-ACF7-04B0B925D844}" type="presParOf" srcId="{828F576B-5F5B-42C1-9257-4BD063CE2EDE}" destId="{B3A6FE05-AD3F-40A1-8FC4-A943B41F25F1}" srcOrd="2" destOrd="0" presId="urn:microsoft.com/office/officeart/2005/8/layout/hProcess11"/>
    <dgm:cxn modelId="{E4026218-50AA-4576-A73F-73AA69CA92BE}" type="presParOf" srcId="{A77B587F-8D99-4401-BF3A-FA850C77DF32}" destId="{320CD39B-0979-4315-A0D2-D69784B17545}" srcOrd="1" destOrd="0" presId="urn:microsoft.com/office/officeart/2005/8/layout/hProcess11"/>
    <dgm:cxn modelId="{E4E8FE9B-4354-483C-899A-68D46EF906D1}" type="presParOf" srcId="{A77B587F-8D99-4401-BF3A-FA850C77DF32}" destId="{36EEBEC0-29DC-405B-8EC8-EAC29F6AB279}" srcOrd="2" destOrd="0" presId="urn:microsoft.com/office/officeart/2005/8/layout/hProcess11"/>
    <dgm:cxn modelId="{1468B1F8-7E0D-4DF4-830A-5447237C8352}" type="presParOf" srcId="{36EEBEC0-29DC-405B-8EC8-EAC29F6AB279}" destId="{9EEA68E2-7423-45CB-8B3D-BB847D21E289}" srcOrd="0" destOrd="0" presId="urn:microsoft.com/office/officeart/2005/8/layout/hProcess11"/>
    <dgm:cxn modelId="{D7B64CDA-365F-4C14-BC9C-A13B37D58EB3}" type="presParOf" srcId="{36EEBEC0-29DC-405B-8EC8-EAC29F6AB279}" destId="{CC23CDB8-A572-41B0-826B-8106274F0DB8}" srcOrd="1" destOrd="0" presId="urn:microsoft.com/office/officeart/2005/8/layout/hProcess11"/>
    <dgm:cxn modelId="{A099D24A-F9F0-499D-A38A-B4291181644B}" type="presParOf" srcId="{36EEBEC0-29DC-405B-8EC8-EAC29F6AB279}" destId="{08037E44-0428-44CF-929B-633D4236DDDA}" srcOrd="2" destOrd="0" presId="urn:microsoft.com/office/officeart/2005/8/layout/hProcess11"/>
    <dgm:cxn modelId="{E53F8592-5A96-465D-98A7-F48A92500753}" type="presParOf" srcId="{A77B587F-8D99-4401-BF3A-FA850C77DF32}" destId="{F6D3B23B-ECBC-4785-ABB4-A315A4C43163}" srcOrd="3" destOrd="0" presId="urn:microsoft.com/office/officeart/2005/8/layout/hProcess11"/>
    <dgm:cxn modelId="{0F0E32E4-1581-4E83-8050-23506E47A7FD}" type="presParOf" srcId="{A77B587F-8D99-4401-BF3A-FA850C77DF32}" destId="{DF3EAAF0-630A-411A-85E9-E95469B2582D}" srcOrd="4" destOrd="0" presId="urn:microsoft.com/office/officeart/2005/8/layout/hProcess11"/>
    <dgm:cxn modelId="{B42D0F2C-67E1-40D3-8AD2-8135C431FF3E}" type="presParOf" srcId="{DF3EAAF0-630A-411A-85E9-E95469B2582D}" destId="{4BCE727C-C7EF-42F8-91B4-6181DF977C9C}" srcOrd="0" destOrd="0" presId="urn:microsoft.com/office/officeart/2005/8/layout/hProcess11"/>
    <dgm:cxn modelId="{945D0C7E-B50D-498F-B22E-70FEE86DF7CD}" type="presParOf" srcId="{DF3EAAF0-630A-411A-85E9-E95469B2582D}" destId="{44026CA9-8C74-41F3-8DFA-09F2F53CD2E2}" srcOrd="1" destOrd="0" presId="urn:microsoft.com/office/officeart/2005/8/layout/hProcess11"/>
    <dgm:cxn modelId="{907E96CB-4A4A-4F54-8D20-77EAEC34C678}" type="presParOf" srcId="{DF3EAAF0-630A-411A-85E9-E95469B2582D}" destId="{C587EFBF-1B09-4E90-B0EB-6230BE2BAAAE}" srcOrd="2" destOrd="0" presId="urn:microsoft.com/office/officeart/2005/8/layout/hProcess11"/>
    <dgm:cxn modelId="{1B995D8A-33DF-4A28-B731-1785D577571A}" type="presParOf" srcId="{A77B587F-8D99-4401-BF3A-FA850C77DF32}" destId="{F9829472-E473-47BF-B33F-9A56DEAD5B6E}" srcOrd="5" destOrd="0" presId="urn:microsoft.com/office/officeart/2005/8/layout/hProcess11"/>
    <dgm:cxn modelId="{69703820-340B-487D-929C-5D368B47614B}" type="presParOf" srcId="{A77B587F-8D99-4401-BF3A-FA850C77DF32}" destId="{BAB4D1FB-A7D9-4BBE-8040-86C0F7DCEF40}" srcOrd="6" destOrd="0" presId="urn:microsoft.com/office/officeart/2005/8/layout/hProcess11"/>
    <dgm:cxn modelId="{97A7EE0B-08A2-431D-BE83-9EA2EF1194C8}" type="presParOf" srcId="{BAB4D1FB-A7D9-4BBE-8040-86C0F7DCEF40}" destId="{273CEF06-E58E-4CF3-86EE-F7DA8AE443C0}" srcOrd="0" destOrd="0" presId="urn:microsoft.com/office/officeart/2005/8/layout/hProcess11"/>
    <dgm:cxn modelId="{24DDDA39-F2F3-43CA-A71E-9A77F8E2F6DC}" type="presParOf" srcId="{BAB4D1FB-A7D9-4BBE-8040-86C0F7DCEF40}" destId="{1B8B371F-661A-4F0E-9E5F-B8B1C4D768E2}" srcOrd="1" destOrd="0" presId="urn:microsoft.com/office/officeart/2005/8/layout/hProcess11"/>
    <dgm:cxn modelId="{F245CBB9-C3FF-4D01-A469-FEA0541B0157}" type="presParOf" srcId="{BAB4D1FB-A7D9-4BBE-8040-86C0F7DCEF40}" destId="{A1907183-FA5E-45EF-9FF0-3455F533EF8C}" srcOrd="2" destOrd="0" presId="urn:microsoft.com/office/officeart/2005/8/layout/hProcess1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70FFDD-A1FF-492F-8062-557E7AFE033B}" type="doc">
      <dgm:prSet loTypeId="urn:microsoft.com/office/officeart/2005/8/layout/hProcess11" loCatId="process" qsTypeId="urn:microsoft.com/office/officeart/2005/8/quickstyle/simple1" qsCatId="simple" csTypeId="urn:microsoft.com/office/officeart/2005/8/colors/accent1_2" csCatId="accent1" phldr="1"/>
      <dgm:spPr/>
    </dgm:pt>
    <dgm:pt modelId="{574E5D7C-4743-4C44-8792-DC08579AC248}">
      <dgm:prSet phldrT="[Text]"/>
      <dgm:spPr/>
      <dgm:t>
        <a:bodyPr/>
        <a:lstStyle/>
        <a:p>
          <a:r>
            <a:rPr lang="en-US" b="0" i="0" dirty="0">
              <a:latin typeface="Century Gothic" panose="020B0502020202020204" pitchFamily="34" charset="0"/>
            </a:rPr>
            <a:t>Perform GET request of Falcon9 Launch Wiki page</a:t>
          </a:r>
          <a:endParaRPr lang="en-US" b="0" dirty="0">
            <a:latin typeface="Century Gothic" panose="020B0502020202020204" pitchFamily="34" charset="0"/>
          </a:endParaRPr>
        </a:p>
      </dgm:t>
    </dgm:pt>
    <dgm:pt modelId="{08B4C77F-FE1F-4334-A06B-3B0CD6C2632B}" type="parTrans" cxnId="{290C58A6-A75E-4DE9-B231-8BA4A4B7DB10}">
      <dgm:prSet/>
      <dgm:spPr/>
      <dgm:t>
        <a:bodyPr/>
        <a:lstStyle/>
        <a:p>
          <a:endParaRPr lang="en-US" b="0">
            <a:latin typeface="Century Gothic" panose="020B0502020202020204" pitchFamily="34" charset="0"/>
          </a:endParaRPr>
        </a:p>
      </dgm:t>
    </dgm:pt>
    <dgm:pt modelId="{D42CE000-3F28-414C-B3A0-7EC5BBE0254B}" type="sibTrans" cxnId="{290C58A6-A75E-4DE9-B231-8BA4A4B7DB10}">
      <dgm:prSet/>
      <dgm:spPr/>
      <dgm:t>
        <a:bodyPr/>
        <a:lstStyle/>
        <a:p>
          <a:endParaRPr lang="en-US" b="0">
            <a:latin typeface="Century Gothic" panose="020B0502020202020204" pitchFamily="34" charset="0"/>
          </a:endParaRPr>
        </a:p>
      </dgm:t>
    </dgm:pt>
    <dgm:pt modelId="{DDD14711-312E-4824-86FD-BC4525812251}">
      <dgm:prSet phldrT="[Text]"/>
      <dgm:spPr/>
      <dgm:t>
        <a:bodyPr/>
        <a:lstStyle/>
        <a:p>
          <a:r>
            <a:rPr lang="en-US" b="0" i="0" dirty="0">
              <a:latin typeface="Century Gothic" panose="020B0502020202020204" pitchFamily="34" charset="0"/>
            </a:rPr>
            <a:t>Extract all column/variable names from the HTML table header</a:t>
          </a:r>
          <a:endParaRPr lang="en-US" b="0" dirty="0">
            <a:latin typeface="Century Gothic" panose="020B0502020202020204" pitchFamily="34" charset="0"/>
          </a:endParaRPr>
        </a:p>
      </dgm:t>
    </dgm:pt>
    <dgm:pt modelId="{620E920F-CF3C-4EED-A526-08E5E95B31C3}" type="parTrans" cxnId="{92A234B5-1FDB-4D22-8531-83B67211648B}">
      <dgm:prSet/>
      <dgm:spPr/>
      <dgm:t>
        <a:bodyPr/>
        <a:lstStyle/>
        <a:p>
          <a:endParaRPr lang="en-US" b="0">
            <a:latin typeface="Century Gothic" panose="020B0502020202020204" pitchFamily="34" charset="0"/>
          </a:endParaRPr>
        </a:p>
      </dgm:t>
    </dgm:pt>
    <dgm:pt modelId="{ED84E312-F119-4527-8BB1-8700AD6563D6}" type="sibTrans" cxnId="{92A234B5-1FDB-4D22-8531-83B67211648B}">
      <dgm:prSet/>
      <dgm:spPr/>
      <dgm:t>
        <a:bodyPr/>
        <a:lstStyle/>
        <a:p>
          <a:endParaRPr lang="en-US" b="0">
            <a:latin typeface="Century Gothic" panose="020B0502020202020204" pitchFamily="34" charset="0"/>
          </a:endParaRPr>
        </a:p>
      </dgm:t>
    </dgm:pt>
    <dgm:pt modelId="{CCE9783D-DBE3-4627-809B-F27A95B6CD68}">
      <dgm:prSet phldrT="[Text]"/>
      <dgm:spPr/>
      <dgm:t>
        <a:bodyPr/>
        <a:lstStyle/>
        <a:p>
          <a:r>
            <a:rPr lang="en-US" b="0" i="0" dirty="0">
              <a:latin typeface="Century Gothic" panose="020B0502020202020204" pitchFamily="34" charset="0"/>
            </a:rPr>
            <a:t>Create a data frame by parsing the launch HTML tables</a:t>
          </a:r>
          <a:endParaRPr lang="en-US" b="0" dirty="0">
            <a:latin typeface="Century Gothic" panose="020B0502020202020204" pitchFamily="34" charset="0"/>
          </a:endParaRPr>
        </a:p>
      </dgm:t>
    </dgm:pt>
    <dgm:pt modelId="{CB6D5B7E-4B43-4ED8-AC97-1E859DA23C19}" type="parTrans" cxnId="{AD8E7ED7-5056-4DB1-9C5B-535797FD8892}">
      <dgm:prSet/>
      <dgm:spPr/>
      <dgm:t>
        <a:bodyPr/>
        <a:lstStyle/>
        <a:p>
          <a:endParaRPr lang="en-US" b="0">
            <a:latin typeface="Century Gothic" panose="020B0502020202020204" pitchFamily="34" charset="0"/>
          </a:endParaRPr>
        </a:p>
      </dgm:t>
    </dgm:pt>
    <dgm:pt modelId="{D189080B-F7A7-47BD-9206-24B27EC409A4}" type="sibTrans" cxnId="{AD8E7ED7-5056-4DB1-9C5B-535797FD8892}">
      <dgm:prSet/>
      <dgm:spPr/>
      <dgm:t>
        <a:bodyPr/>
        <a:lstStyle/>
        <a:p>
          <a:endParaRPr lang="en-US" b="0">
            <a:latin typeface="Century Gothic" panose="020B0502020202020204" pitchFamily="34" charset="0"/>
          </a:endParaRPr>
        </a:p>
      </dgm:t>
    </dgm:pt>
    <dgm:pt modelId="{3596C7BB-D794-4632-B11B-0192F49876D9}" type="pres">
      <dgm:prSet presAssocID="{5570FFDD-A1FF-492F-8062-557E7AFE033B}" presName="Name0" presStyleCnt="0">
        <dgm:presLayoutVars>
          <dgm:dir/>
          <dgm:resizeHandles val="exact"/>
        </dgm:presLayoutVars>
      </dgm:prSet>
      <dgm:spPr/>
    </dgm:pt>
    <dgm:pt modelId="{B7FC791B-B025-408F-9B97-EC0C16B61700}" type="pres">
      <dgm:prSet presAssocID="{5570FFDD-A1FF-492F-8062-557E7AFE033B}" presName="arrow" presStyleLbl="bgShp" presStyleIdx="0" presStyleCnt="1"/>
      <dgm:spPr/>
    </dgm:pt>
    <dgm:pt modelId="{E9764744-2DBF-4B48-94B6-5312D65EB274}" type="pres">
      <dgm:prSet presAssocID="{5570FFDD-A1FF-492F-8062-557E7AFE033B}" presName="points" presStyleCnt="0"/>
      <dgm:spPr/>
    </dgm:pt>
    <dgm:pt modelId="{8D2F78C0-35FF-4880-94E3-89800AE0CD11}" type="pres">
      <dgm:prSet presAssocID="{574E5D7C-4743-4C44-8792-DC08579AC248}" presName="compositeA" presStyleCnt="0"/>
      <dgm:spPr/>
    </dgm:pt>
    <dgm:pt modelId="{B8E38887-7F33-4FC0-AADD-E722602D113B}" type="pres">
      <dgm:prSet presAssocID="{574E5D7C-4743-4C44-8792-DC08579AC248}" presName="textA" presStyleLbl="revTx" presStyleIdx="0" presStyleCnt="3">
        <dgm:presLayoutVars>
          <dgm:bulletEnabled val="1"/>
        </dgm:presLayoutVars>
      </dgm:prSet>
      <dgm:spPr/>
    </dgm:pt>
    <dgm:pt modelId="{818C6C68-ADF1-4F9E-811E-409821C0F986}" type="pres">
      <dgm:prSet presAssocID="{574E5D7C-4743-4C44-8792-DC08579AC248}" presName="circleA" presStyleLbl="node1" presStyleIdx="0" presStyleCnt="3"/>
      <dgm:spPr/>
    </dgm:pt>
    <dgm:pt modelId="{C9820085-BD31-4C57-9E20-1518A21E95E7}" type="pres">
      <dgm:prSet presAssocID="{574E5D7C-4743-4C44-8792-DC08579AC248}" presName="spaceA" presStyleCnt="0"/>
      <dgm:spPr/>
    </dgm:pt>
    <dgm:pt modelId="{5E4688B8-FE19-4D89-BA3F-FD4CF78003C1}" type="pres">
      <dgm:prSet presAssocID="{D42CE000-3F28-414C-B3A0-7EC5BBE0254B}" presName="space" presStyleCnt="0"/>
      <dgm:spPr/>
    </dgm:pt>
    <dgm:pt modelId="{D8685CEB-3D2A-49E0-8D6B-BFD93047D85B}" type="pres">
      <dgm:prSet presAssocID="{DDD14711-312E-4824-86FD-BC4525812251}" presName="compositeB" presStyleCnt="0"/>
      <dgm:spPr/>
    </dgm:pt>
    <dgm:pt modelId="{3AECB07D-4304-4849-837C-07E3BC7FD0CA}" type="pres">
      <dgm:prSet presAssocID="{DDD14711-312E-4824-86FD-BC4525812251}" presName="textB" presStyleLbl="revTx" presStyleIdx="1" presStyleCnt="3">
        <dgm:presLayoutVars>
          <dgm:bulletEnabled val="1"/>
        </dgm:presLayoutVars>
      </dgm:prSet>
      <dgm:spPr/>
    </dgm:pt>
    <dgm:pt modelId="{B411C64A-D82A-4A5A-AE59-DC8102365FDD}" type="pres">
      <dgm:prSet presAssocID="{DDD14711-312E-4824-86FD-BC4525812251}" presName="circleB" presStyleLbl="node1" presStyleIdx="1" presStyleCnt="3"/>
      <dgm:spPr/>
    </dgm:pt>
    <dgm:pt modelId="{17070CE9-C794-4D60-AAB7-D23227C029DB}" type="pres">
      <dgm:prSet presAssocID="{DDD14711-312E-4824-86FD-BC4525812251}" presName="spaceB" presStyleCnt="0"/>
      <dgm:spPr/>
    </dgm:pt>
    <dgm:pt modelId="{6757310E-DE6F-46DD-8F25-48E2E960C0AA}" type="pres">
      <dgm:prSet presAssocID="{ED84E312-F119-4527-8BB1-8700AD6563D6}" presName="space" presStyleCnt="0"/>
      <dgm:spPr/>
    </dgm:pt>
    <dgm:pt modelId="{AC0A88B7-5A8A-4273-9CA1-86D3193AF847}" type="pres">
      <dgm:prSet presAssocID="{CCE9783D-DBE3-4627-809B-F27A95B6CD68}" presName="compositeA" presStyleCnt="0"/>
      <dgm:spPr/>
    </dgm:pt>
    <dgm:pt modelId="{3106AC9C-2A97-4AF7-AC5E-D28CDBF4B5EC}" type="pres">
      <dgm:prSet presAssocID="{CCE9783D-DBE3-4627-809B-F27A95B6CD68}" presName="textA" presStyleLbl="revTx" presStyleIdx="2" presStyleCnt="3">
        <dgm:presLayoutVars>
          <dgm:bulletEnabled val="1"/>
        </dgm:presLayoutVars>
      </dgm:prSet>
      <dgm:spPr/>
    </dgm:pt>
    <dgm:pt modelId="{46D58A74-1169-4F95-828F-5BC5F6850A9E}" type="pres">
      <dgm:prSet presAssocID="{CCE9783D-DBE3-4627-809B-F27A95B6CD68}" presName="circleA" presStyleLbl="node1" presStyleIdx="2" presStyleCnt="3"/>
      <dgm:spPr/>
    </dgm:pt>
    <dgm:pt modelId="{9069419F-581F-4FB2-9294-1CF7B174A1A2}" type="pres">
      <dgm:prSet presAssocID="{CCE9783D-DBE3-4627-809B-F27A95B6CD68}" presName="spaceA" presStyleCnt="0"/>
      <dgm:spPr/>
    </dgm:pt>
  </dgm:ptLst>
  <dgm:cxnLst>
    <dgm:cxn modelId="{7B1E8977-7647-4147-9556-A15DB0B8CC04}" type="presOf" srcId="{DDD14711-312E-4824-86FD-BC4525812251}" destId="{3AECB07D-4304-4849-837C-07E3BC7FD0CA}" srcOrd="0" destOrd="0" presId="urn:microsoft.com/office/officeart/2005/8/layout/hProcess11"/>
    <dgm:cxn modelId="{0D84DC58-8935-4AFB-8D84-7D603311ACC6}" type="presOf" srcId="{CCE9783D-DBE3-4627-809B-F27A95B6CD68}" destId="{3106AC9C-2A97-4AF7-AC5E-D28CDBF4B5EC}" srcOrd="0" destOrd="0" presId="urn:microsoft.com/office/officeart/2005/8/layout/hProcess11"/>
    <dgm:cxn modelId="{290C58A6-A75E-4DE9-B231-8BA4A4B7DB10}" srcId="{5570FFDD-A1FF-492F-8062-557E7AFE033B}" destId="{574E5D7C-4743-4C44-8792-DC08579AC248}" srcOrd="0" destOrd="0" parTransId="{08B4C77F-FE1F-4334-A06B-3B0CD6C2632B}" sibTransId="{D42CE000-3F28-414C-B3A0-7EC5BBE0254B}"/>
    <dgm:cxn modelId="{92A234B5-1FDB-4D22-8531-83B67211648B}" srcId="{5570FFDD-A1FF-492F-8062-557E7AFE033B}" destId="{DDD14711-312E-4824-86FD-BC4525812251}" srcOrd="1" destOrd="0" parTransId="{620E920F-CF3C-4EED-A526-08E5E95B31C3}" sibTransId="{ED84E312-F119-4527-8BB1-8700AD6563D6}"/>
    <dgm:cxn modelId="{BF415DD4-DBD0-4B10-BC46-A9B2460E989C}" type="presOf" srcId="{5570FFDD-A1FF-492F-8062-557E7AFE033B}" destId="{3596C7BB-D794-4632-B11B-0192F49876D9}" srcOrd="0" destOrd="0" presId="urn:microsoft.com/office/officeart/2005/8/layout/hProcess11"/>
    <dgm:cxn modelId="{AD8E7ED7-5056-4DB1-9C5B-535797FD8892}" srcId="{5570FFDD-A1FF-492F-8062-557E7AFE033B}" destId="{CCE9783D-DBE3-4627-809B-F27A95B6CD68}" srcOrd="2" destOrd="0" parTransId="{CB6D5B7E-4B43-4ED8-AC97-1E859DA23C19}" sibTransId="{D189080B-F7A7-47BD-9206-24B27EC409A4}"/>
    <dgm:cxn modelId="{FA7545EA-43B9-46B1-B1E2-CDC9FCA03AAC}" type="presOf" srcId="{574E5D7C-4743-4C44-8792-DC08579AC248}" destId="{B8E38887-7F33-4FC0-AADD-E722602D113B}" srcOrd="0" destOrd="0" presId="urn:microsoft.com/office/officeart/2005/8/layout/hProcess11"/>
    <dgm:cxn modelId="{006A351C-53CC-43BB-A74D-739C743AE353}" type="presParOf" srcId="{3596C7BB-D794-4632-B11B-0192F49876D9}" destId="{B7FC791B-B025-408F-9B97-EC0C16B61700}" srcOrd="0" destOrd="0" presId="urn:microsoft.com/office/officeart/2005/8/layout/hProcess11"/>
    <dgm:cxn modelId="{38AC5367-A3BD-4D2B-BEAB-C83ECBBCB257}" type="presParOf" srcId="{3596C7BB-D794-4632-B11B-0192F49876D9}" destId="{E9764744-2DBF-4B48-94B6-5312D65EB274}" srcOrd="1" destOrd="0" presId="urn:microsoft.com/office/officeart/2005/8/layout/hProcess11"/>
    <dgm:cxn modelId="{E2341FCA-7E3B-4504-AA65-99339CF7FDFD}" type="presParOf" srcId="{E9764744-2DBF-4B48-94B6-5312D65EB274}" destId="{8D2F78C0-35FF-4880-94E3-89800AE0CD11}" srcOrd="0" destOrd="0" presId="urn:microsoft.com/office/officeart/2005/8/layout/hProcess11"/>
    <dgm:cxn modelId="{C53022C4-A2D2-4BD5-AD93-13595EE9197D}" type="presParOf" srcId="{8D2F78C0-35FF-4880-94E3-89800AE0CD11}" destId="{B8E38887-7F33-4FC0-AADD-E722602D113B}" srcOrd="0" destOrd="0" presId="urn:microsoft.com/office/officeart/2005/8/layout/hProcess11"/>
    <dgm:cxn modelId="{4CBC3D3D-6FF6-4D06-A7E3-207337E7ED27}" type="presParOf" srcId="{8D2F78C0-35FF-4880-94E3-89800AE0CD11}" destId="{818C6C68-ADF1-4F9E-811E-409821C0F986}" srcOrd="1" destOrd="0" presId="urn:microsoft.com/office/officeart/2005/8/layout/hProcess11"/>
    <dgm:cxn modelId="{1677EFA9-F304-499E-8FDE-0932D69D99FD}" type="presParOf" srcId="{8D2F78C0-35FF-4880-94E3-89800AE0CD11}" destId="{C9820085-BD31-4C57-9E20-1518A21E95E7}" srcOrd="2" destOrd="0" presId="urn:microsoft.com/office/officeart/2005/8/layout/hProcess11"/>
    <dgm:cxn modelId="{64A46CD1-08FE-495E-85A5-DEC34DDBB164}" type="presParOf" srcId="{E9764744-2DBF-4B48-94B6-5312D65EB274}" destId="{5E4688B8-FE19-4D89-BA3F-FD4CF78003C1}" srcOrd="1" destOrd="0" presId="urn:microsoft.com/office/officeart/2005/8/layout/hProcess11"/>
    <dgm:cxn modelId="{1E826DCD-99D7-4274-8BC9-DD151D4A17B9}" type="presParOf" srcId="{E9764744-2DBF-4B48-94B6-5312D65EB274}" destId="{D8685CEB-3D2A-49E0-8D6B-BFD93047D85B}" srcOrd="2" destOrd="0" presId="urn:microsoft.com/office/officeart/2005/8/layout/hProcess11"/>
    <dgm:cxn modelId="{89D5AC28-F3F8-4CF1-91AF-FBB2721E1FF6}" type="presParOf" srcId="{D8685CEB-3D2A-49E0-8D6B-BFD93047D85B}" destId="{3AECB07D-4304-4849-837C-07E3BC7FD0CA}" srcOrd="0" destOrd="0" presId="urn:microsoft.com/office/officeart/2005/8/layout/hProcess11"/>
    <dgm:cxn modelId="{A11412CC-4FFF-4654-AAF1-A96B0997F4A3}" type="presParOf" srcId="{D8685CEB-3D2A-49E0-8D6B-BFD93047D85B}" destId="{B411C64A-D82A-4A5A-AE59-DC8102365FDD}" srcOrd="1" destOrd="0" presId="urn:microsoft.com/office/officeart/2005/8/layout/hProcess11"/>
    <dgm:cxn modelId="{1D207178-ED3A-4767-B8C2-BCBAE3791DB1}" type="presParOf" srcId="{D8685CEB-3D2A-49E0-8D6B-BFD93047D85B}" destId="{17070CE9-C794-4D60-AAB7-D23227C029DB}" srcOrd="2" destOrd="0" presId="urn:microsoft.com/office/officeart/2005/8/layout/hProcess11"/>
    <dgm:cxn modelId="{BF62FE4E-7C11-4603-B21F-366D09AA25A2}" type="presParOf" srcId="{E9764744-2DBF-4B48-94B6-5312D65EB274}" destId="{6757310E-DE6F-46DD-8F25-48E2E960C0AA}" srcOrd="3" destOrd="0" presId="urn:microsoft.com/office/officeart/2005/8/layout/hProcess11"/>
    <dgm:cxn modelId="{A3603DAF-A144-4B28-9F13-885F80C664DF}" type="presParOf" srcId="{E9764744-2DBF-4B48-94B6-5312D65EB274}" destId="{AC0A88B7-5A8A-4273-9CA1-86D3193AF847}" srcOrd="4" destOrd="0" presId="urn:microsoft.com/office/officeart/2005/8/layout/hProcess11"/>
    <dgm:cxn modelId="{BE343C56-4BC6-4AD4-92EC-38C5A76B0BA5}" type="presParOf" srcId="{AC0A88B7-5A8A-4273-9CA1-86D3193AF847}" destId="{3106AC9C-2A97-4AF7-AC5E-D28CDBF4B5EC}" srcOrd="0" destOrd="0" presId="urn:microsoft.com/office/officeart/2005/8/layout/hProcess11"/>
    <dgm:cxn modelId="{48328D13-2988-4DBB-841F-B895A09DA270}" type="presParOf" srcId="{AC0A88B7-5A8A-4273-9CA1-86D3193AF847}" destId="{46D58A74-1169-4F95-828F-5BC5F6850A9E}" srcOrd="1" destOrd="0" presId="urn:microsoft.com/office/officeart/2005/8/layout/hProcess11"/>
    <dgm:cxn modelId="{CCF44D7A-7746-4E7C-8DF1-0B80435E8EF0}" type="presParOf" srcId="{AC0A88B7-5A8A-4273-9CA1-86D3193AF847}" destId="{9069419F-581F-4FB2-9294-1CF7B174A1A2}"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570FFDD-A1FF-492F-8062-557E7AFE033B}" type="doc">
      <dgm:prSet loTypeId="urn:microsoft.com/office/officeart/2005/8/layout/hProcess11" loCatId="process" qsTypeId="urn:microsoft.com/office/officeart/2005/8/quickstyle/simple1" qsCatId="simple" csTypeId="urn:microsoft.com/office/officeart/2005/8/colors/accent1_2" csCatId="accent1" phldr="1"/>
      <dgm:spPr/>
    </dgm:pt>
    <dgm:pt modelId="{574E5D7C-4743-4C44-8792-DC08579AC248}">
      <dgm:prSet phldrT="[Text]"/>
      <dgm:spPr/>
      <dgm:t>
        <a:bodyPr/>
        <a:lstStyle/>
        <a:p>
          <a:r>
            <a:rPr lang="en-US" b="0" i="0" dirty="0">
              <a:latin typeface="Century Gothic" panose="020B0502020202020204" pitchFamily="34" charset="0"/>
            </a:rPr>
            <a:t>Calculate the number of launches on each site</a:t>
          </a:r>
          <a:endParaRPr lang="en-US" b="0" dirty="0">
            <a:latin typeface="Century Gothic" panose="020B0502020202020204" pitchFamily="34" charset="0"/>
          </a:endParaRPr>
        </a:p>
      </dgm:t>
    </dgm:pt>
    <dgm:pt modelId="{08B4C77F-FE1F-4334-A06B-3B0CD6C2632B}" type="parTrans" cxnId="{290C58A6-A75E-4DE9-B231-8BA4A4B7DB10}">
      <dgm:prSet/>
      <dgm:spPr/>
      <dgm:t>
        <a:bodyPr/>
        <a:lstStyle/>
        <a:p>
          <a:endParaRPr lang="en-US" b="0">
            <a:latin typeface="Century Gothic" panose="020B0502020202020204" pitchFamily="34" charset="0"/>
          </a:endParaRPr>
        </a:p>
      </dgm:t>
    </dgm:pt>
    <dgm:pt modelId="{D42CE000-3F28-414C-B3A0-7EC5BBE0254B}" type="sibTrans" cxnId="{290C58A6-A75E-4DE9-B231-8BA4A4B7DB10}">
      <dgm:prSet/>
      <dgm:spPr/>
      <dgm:t>
        <a:bodyPr/>
        <a:lstStyle/>
        <a:p>
          <a:endParaRPr lang="en-US" b="0">
            <a:latin typeface="Century Gothic" panose="020B0502020202020204" pitchFamily="34" charset="0"/>
          </a:endParaRPr>
        </a:p>
      </dgm:t>
    </dgm:pt>
    <dgm:pt modelId="{DDD14711-312E-4824-86FD-BC4525812251}">
      <dgm:prSet phldrT="[Text]"/>
      <dgm:spPr/>
      <dgm:t>
        <a:bodyPr/>
        <a:lstStyle/>
        <a:p>
          <a:r>
            <a:rPr lang="en-US" b="0" i="0" dirty="0">
              <a:latin typeface="Century Gothic" panose="020B0502020202020204" pitchFamily="34" charset="0"/>
            </a:rPr>
            <a:t>Calculate the number and occurrence of each orbit</a:t>
          </a:r>
          <a:endParaRPr lang="en-US" b="0" dirty="0">
            <a:latin typeface="Century Gothic" panose="020B0502020202020204" pitchFamily="34" charset="0"/>
          </a:endParaRPr>
        </a:p>
      </dgm:t>
    </dgm:pt>
    <dgm:pt modelId="{620E920F-CF3C-4EED-A526-08E5E95B31C3}" type="parTrans" cxnId="{92A234B5-1FDB-4D22-8531-83B67211648B}">
      <dgm:prSet/>
      <dgm:spPr/>
      <dgm:t>
        <a:bodyPr/>
        <a:lstStyle/>
        <a:p>
          <a:endParaRPr lang="en-US" b="0">
            <a:latin typeface="Century Gothic" panose="020B0502020202020204" pitchFamily="34" charset="0"/>
          </a:endParaRPr>
        </a:p>
      </dgm:t>
    </dgm:pt>
    <dgm:pt modelId="{ED84E312-F119-4527-8BB1-8700AD6563D6}" type="sibTrans" cxnId="{92A234B5-1FDB-4D22-8531-83B67211648B}">
      <dgm:prSet/>
      <dgm:spPr/>
      <dgm:t>
        <a:bodyPr/>
        <a:lstStyle/>
        <a:p>
          <a:endParaRPr lang="en-US" b="0">
            <a:latin typeface="Century Gothic" panose="020B0502020202020204" pitchFamily="34" charset="0"/>
          </a:endParaRPr>
        </a:p>
      </dgm:t>
    </dgm:pt>
    <dgm:pt modelId="{CCE9783D-DBE3-4627-809B-F27A95B6CD68}">
      <dgm:prSet phldrT="[Text]"/>
      <dgm:spPr/>
      <dgm:t>
        <a:bodyPr/>
        <a:lstStyle/>
        <a:p>
          <a:r>
            <a:rPr lang="en-US" b="0" i="0" dirty="0">
              <a:latin typeface="Century Gothic" panose="020B0502020202020204" pitchFamily="34" charset="0"/>
            </a:rPr>
            <a:t>Calculate the number and occurrence of mission outcome per orbit type</a:t>
          </a:r>
          <a:endParaRPr lang="en-US" b="0" dirty="0">
            <a:latin typeface="Century Gothic" panose="020B0502020202020204" pitchFamily="34" charset="0"/>
          </a:endParaRPr>
        </a:p>
      </dgm:t>
    </dgm:pt>
    <dgm:pt modelId="{CB6D5B7E-4B43-4ED8-AC97-1E859DA23C19}" type="parTrans" cxnId="{AD8E7ED7-5056-4DB1-9C5B-535797FD8892}">
      <dgm:prSet/>
      <dgm:spPr/>
      <dgm:t>
        <a:bodyPr/>
        <a:lstStyle/>
        <a:p>
          <a:endParaRPr lang="en-US" b="0">
            <a:latin typeface="Century Gothic" panose="020B0502020202020204" pitchFamily="34" charset="0"/>
          </a:endParaRPr>
        </a:p>
      </dgm:t>
    </dgm:pt>
    <dgm:pt modelId="{D189080B-F7A7-47BD-9206-24B27EC409A4}" type="sibTrans" cxnId="{AD8E7ED7-5056-4DB1-9C5B-535797FD8892}">
      <dgm:prSet/>
      <dgm:spPr/>
      <dgm:t>
        <a:bodyPr/>
        <a:lstStyle/>
        <a:p>
          <a:endParaRPr lang="en-US" b="0">
            <a:latin typeface="Century Gothic" panose="020B0502020202020204" pitchFamily="34" charset="0"/>
          </a:endParaRPr>
        </a:p>
      </dgm:t>
    </dgm:pt>
    <dgm:pt modelId="{4677CB6E-B610-4EA6-BF5F-FEBD2D9F642D}">
      <dgm:prSet phldrT="[Text]"/>
      <dgm:spPr/>
      <dgm:t>
        <a:bodyPr/>
        <a:lstStyle/>
        <a:p>
          <a:r>
            <a:rPr lang="en-US" b="0" i="0" dirty="0">
              <a:latin typeface="Century Gothic" panose="020B0502020202020204" pitchFamily="34" charset="0"/>
            </a:rPr>
            <a:t>Create a landing outcome label from Outcome column</a:t>
          </a:r>
          <a:endParaRPr lang="en-US" b="0" dirty="0">
            <a:latin typeface="Century Gothic" panose="020B0502020202020204" pitchFamily="34" charset="0"/>
          </a:endParaRPr>
        </a:p>
      </dgm:t>
    </dgm:pt>
    <dgm:pt modelId="{7BFB8AE1-DED5-409C-999D-B253731B46C8}" type="parTrans" cxnId="{F1664EA8-8E48-4870-8AB0-7FBD38BB5D37}">
      <dgm:prSet/>
      <dgm:spPr/>
      <dgm:t>
        <a:bodyPr/>
        <a:lstStyle/>
        <a:p>
          <a:endParaRPr lang="en-US" b="0">
            <a:latin typeface="Century Gothic" panose="020B0502020202020204" pitchFamily="34" charset="0"/>
          </a:endParaRPr>
        </a:p>
      </dgm:t>
    </dgm:pt>
    <dgm:pt modelId="{6763C6DD-F332-4900-A877-2D47EA876591}" type="sibTrans" cxnId="{F1664EA8-8E48-4870-8AB0-7FBD38BB5D37}">
      <dgm:prSet/>
      <dgm:spPr/>
      <dgm:t>
        <a:bodyPr/>
        <a:lstStyle/>
        <a:p>
          <a:endParaRPr lang="en-US" b="0">
            <a:latin typeface="Century Gothic" panose="020B0502020202020204" pitchFamily="34" charset="0"/>
          </a:endParaRPr>
        </a:p>
      </dgm:t>
    </dgm:pt>
    <dgm:pt modelId="{3596C7BB-D794-4632-B11B-0192F49876D9}" type="pres">
      <dgm:prSet presAssocID="{5570FFDD-A1FF-492F-8062-557E7AFE033B}" presName="Name0" presStyleCnt="0">
        <dgm:presLayoutVars>
          <dgm:dir/>
          <dgm:resizeHandles val="exact"/>
        </dgm:presLayoutVars>
      </dgm:prSet>
      <dgm:spPr/>
    </dgm:pt>
    <dgm:pt modelId="{B7FC791B-B025-408F-9B97-EC0C16B61700}" type="pres">
      <dgm:prSet presAssocID="{5570FFDD-A1FF-492F-8062-557E7AFE033B}" presName="arrow" presStyleLbl="bgShp" presStyleIdx="0" presStyleCnt="1"/>
      <dgm:spPr/>
    </dgm:pt>
    <dgm:pt modelId="{E9764744-2DBF-4B48-94B6-5312D65EB274}" type="pres">
      <dgm:prSet presAssocID="{5570FFDD-A1FF-492F-8062-557E7AFE033B}" presName="points" presStyleCnt="0"/>
      <dgm:spPr/>
    </dgm:pt>
    <dgm:pt modelId="{8D2F78C0-35FF-4880-94E3-89800AE0CD11}" type="pres">
      <dgm:prSet presAssocID="{574E5D7C-4743-4C44-8792-DC08579AC248}" presName="compositeA" presStyleCnt="0"/>
      <dgm:spPr/>
    </dgm:pt>
    <dgm:pt modelId="{B8E38887-7F33-4FC0-AADD-E722602D113B}" type="pres">
      <dgm:prSet presAssocID="{574E5D7C-4743-4C44-8792-DC08579AC248}" presName="textA" presStyleLbl="revTx" presStyleIdx="0" presStyleCnt="4">
        <dgm:presLayoutVars>
          <dgm:bulletEnabled val="1"/>
        </dgm:presLayoutVars>
      </dgm:prSet>
      <dgm:spPr/>
    </dgm:pt>
    <dgm:pt modelId="{818C6C68-ADF1-4F9E-811E-409821C0F986}" type="pres">
      <dgm:prSet presAssocID="{574E5D7C-4743-4C44-8792-DC08579AC248}" presName="circleA" presStyleLbl="node1" presStyleIdx="0" presStyleCnt="4"/>
      <dgm:spPr/>
    </dgm:pt>
    <dgm:pt modelId="{C9820085-BD31-4C57-9E20-1518A21E95E7}" type="pres">
      <dgm:prSet presAssocID="{574E5D7C-4743-4C44-8792-DC08579AC248}" presName="spaceA" presStyleCnt="0"/>
      <dgm:spPr/>
    </dgm:pt>
    <dgm:pt modelId="{5E4688B8-FE19-4D89-BA3F-FD4CF78003C1}" type="pres">
      <dgm:prSet presAssocID="{D42CE000-3F28-414C-B3A0-7EC5BBE0254B}" presName="space" presStyleCnt="0"/>
      <dgm:spPr/>
    </dgm:pt>
    <dgm:pt modelId="{D8685CEB-3D2A-49E0-8D6B-BFD93047D85B}" type="pres">
      <dgm:prSet presAssocID="{DDD14711-312E-4824-86FD-BC4525812251}" presName="compositeB" presStyleCnt="0"/>
      <dgm:spPr/>
    </dgm:pt>
    <dgm:pt modelId="{3AECB07D-4304-4849-837C-07E3BC7FD0CA}" type="pres">
      <dgm:prSet presAssocID="{DDD14711-312E-4824-86FD-BC4525812251}" presName="textB" presStyleLbl="revTx" presStyleIdx="1" presStyleCnt="4">
        <dgm:presLayoutVars>
          <dgm:bulletEnabled val="1"/>
        </dgm:presLayoutVars>
      </dgm:prSet>
      <dgm:spPr/>
    </dgm:pt>
    <dgm:pt modelId="{B411C64A-D82A-4A5A-AE59-DC8102365FDD}" type="pres">
      <dgm:prSet presAssocID="{DDD14711-312E-4824-86FD-BC4525812251}" presName="circleB" presStyleLbl="node1" presStyleIdx="1" presStyleCnt="4"/>
      <dgm:spPr/>
    </dgm:pt>
    <dgm:pt modelId="{17070CE9-C794-4D60-AAB7-D23227C029DB}" type="pres">
      <dgm:prSet presAssocID="{DDD14711-312E-4824-86FD-BC4525812251}" presName="spaceB" presStyleCnt="0"/>
      <dgm:spPr/>
    </dgm:pt>
    <dgm:pt modelId="{6757310E-DE6F-46DD-8F25-48E2E960C0AA}" type="pres">
      <dgm:prSet presAssocID="{ED84E312-F119-4527-8BB1-8700AD6563D6}" presName="space" presStyleCnt="0"/>
      <dgm:spPr/>
    </dgm:pt>
    <dgm:pt modelId="{AC0A88B7-5A8A-4273-9CA1-86D3193AF847}" type="pres">
      <dgm:prSet presAssocID="{CCE9783D-DBE3-4627-809B-F27A95B6CD68}" presName="compositeA" presStyleCnt="0"/>
      <dgm:spPr/>
    </dgm:pt>
    <dgm:pt modelId="{3106AC9C-2A97-4AF7-AC5E-D28CDBF4B5EC}" type="pres">
      <dgm:prSet presAssocID="{CCE9783D-DBE3-4627-809B-F27A95B6CD68}" presName="textA" presStyleLbl="revTx" presStyleIdx="2" presStyleCnt="4">
        <dgm:presLayoutVars>
          <dgm:bulletEnabled val="1"/>
        </dgm:presLayoutVars>
      </dgm:prSet>
      <dgm:spPr/>
    </dgm:pt>
    <dgm:pt modelId="{46D58A74-1169-4F95-828F-5BC5F6850A9E}" type="pres">
      <dgm:prSet presAssocID="{CCE9783D-DBE3-4627-809B-F27A95B6CD68}" presName="circleA" presStyleLbl="node1" presStyleIdx="2" presStyleCnt="4"/>
      <dgm:spPr/>
    </dgm:pt>
    <dgm:pt modelId="{9069419F-581F-4FB2-9294-1CF7B174A1A2}" type="pres">
      <dgm:prSet presAssocID="{CCE9783D-DBE3-4627-809B-F27A95B6CD68}" presName="spaceA" presStyleCnt="0"/>
      <dgm:spPr/>
    </dgm:pt>
    <dgm:pt modelId="{AC7E7F5F-4B02-40FA-8021-5D7E75D7700E}" type="pres">
      <dgm:prSet presAssocID="{D189080B-F7A7-47BD-9206-24B27EC409A4}" presName="space" presStyleCnt="0"/>
      <dgm:spPr/>
    </dgm:pt>
    <dgm:pt modelId="{61F6C34C-47DA-462C-ABB4-BD6776680069}" type="pres">
      <dgm:prSet presAssocID="{4677CB6E-B610-4EA6-BF5F-FEBD2D9F642D}" presName="compositeB" presStyleCnt="0"/>
      <dgm:spPr/>
    </dgm:pt>
    <dgm:pt modelId="{6CA3BF7D-E5F5-434B-9A82-8E9C15E40578}" type="pres">
      <dgm:prSet presAssocID="{4677CB6E-B610-4EA6-BF5F-FEBD2D9F642D}" presName="textB" presStyleLbl="revTx" presStyleIdx="3" presStyleCnt="4">
        <dgm:presLayoutVars>
          <dgm:bulletEnabled val="1"/>
        </dgm:presLayoutVars>
      </dgm:prSet>
      <dgm:spPr/>
    </dgm:pt>
    <dgm:pt modelId="{B1B17F32-5A86-4FF6-AC1D-E12634E328F3}" type="pres">
      <dgm:prSet presAssocID="{4677CB6E-B610-4EA6-BF5F-FEBD2D9F642D}" presName="circleB" presStyleLbl="node1" presStyleIdx="3" presStyleCnt="4"/>
      <dgm:spPr/>
    </dgm:pt>
    <dgm:pt modelId="{0155CE71-92B7-4B51-A4B0-1DDAAAD41A8A}" type="pres">
      <dgm:prSet presAssocID="{4677CB6E-B610-4EA6-BF5F-FEBD2D9F642D}" presName="spaceB" presStyleCnt="0"/>
      <dgm:spPr/>
    </dgm:pt>
  </dgm:ptLst>
  <dgm:cxnLst>
    <dgm:cxn modelId="{1915F125-CD9F-4250-8246-D6DAEA547448}" type="presOf" srcId="{4677CB6E-B610-4EA6-BF5F-FEBD2D9F642D}" destId="{6CA3BF7D-E5F5-434B-9A82-8E9C15E40578}" srcOrd="0" destOrd="0" presId="urn:microsoft.com/office/officeart/2005/8/layout/hProcess11"/>
    <dgm:cxn modelId="{7B1E8977-7647-4147-9556-A15DB0B8CC04}" type="presOf" srcId="{DDD14711-312E-4824-86FD-BC4525812251}" destId="{3AECB07D-4304-4849-837C-07E3BC7FD0CA}" srcOrd="0" destOrd="0" presId="urn:microsoft.com/office/officeart/2005/8/layout/hProcess11"/>
    <dgm:cxn modelId="{0D84DC58-8935-4AFB-8D84-7D603311ACC6}" type="presOf" srcId="{CCE9783D-DBE3-4627-809B-F27A95B6CD68}" destId="{3106AC9C-2A97-4AF7-AC5E-D28CDBF4B5EC}" srcOrd="0" destOrd="0" presId="urn:microsoft.com/office/officeart/2005/8/layout/hProcess11"/>
    <dgm:cxn modelId="{290C58A6-A75E-4DE9-B231-8BA4A4B7DB10}" srcId="{5570FFDD-A1FF-492F-8062-557E7AFE033B}" destId="{574E5D7C-4743-4C44-8792-DC08579AC248}" srcOrd="0" destOrd="0" parTransId="{08B4C77F-FE1F-4334-A06B-3B0CD6C2632B}" sibTransId="{D42CE000-3F28-414C-B3A0-7EC5BBE0254B}"/>
    <dgm:cxn modelId="{F1664EA8-8E48-4870-8AB0-7FBD38BB5D37}" srcId="{5570FFDD-A1FF-492F-8062-557E7AFE033B}" destId="{4677CB6E-B610-4EA6-BF5F-FEBD2D9F642D}" srcOrd="3" destOrd="0" parTransId="{7BFB8AE1-DED5-409C-999D-B253731B46C8}" sibTransId="{6763C6DD-F332-4900-A877-2D47EA876591}"/>
    <dgm:cxn modelId="{92A234B5-1FDB-4D22-8531-83B67211648B}" srcId="{5570FFDD-A1FF-492F-8062-557E7AFE033B}" destId="{DDD14711-312E-4824-86FD-BC4525812251}" srcOrd="1" destOrd="0" parTransId="{620E920F-CF3C-4EED-A526-08E5E95B31C3}" sibTransId="{ED84E312-F119-4527-8BB1-8700AD6563D6}"/>
    <dgm:cxn modelId="{BF415DD4-DBD0-4B10-BC46-A9B2460E989C}" type="presOf" srcId="{5570FFDD-A1FF-492F-8062-557E7AFE033B}" destId="{3596C7BB-D794-4632-B11B-0192F49876D9}" srcOrd="0" destOrd="0" presId="urn:microsoft.com/office/officeart/2005/8/layout/hProcess11"/>
    <dgm:cxn modelId="{AD8E7ED7-5056-4DB1-9C5B-535797FD8892}" srcId="{5570FFDD-A1FF-492F-8062-557E7AFE033B}" destId="{CCE9783D-DBE3-4627-809B-F27A95B6CD68}" srcOrd="2" destOrd="0" parTransId="{CB6D5B7E-4B43-4ED8-AC97-1E859DA23C19}" sibTransId="{D189080B-F7A7-47BD-9206-24B27EC409A4}"/>
    <dgm:cxn modelId="{FA7545EA-43B9-46B1-B1E2-CDC9FCA03AAC}" type="presOf" srcId="{574E5D7C-4743-4C44-8792-DC08579AC248}" destId="{B8E38887-7F33-4FC0-AADD-E722602D113B}" srcOrd="0" destOrd="0" presId="urn:microsoft.com/office/officeart/2005/8/layout/hProcess11"/>
    <dgm:cxn modelId="{006A351C-53CC-43BB-A74D-739C743AE353}" type="presParOf" srcId="{3596C7BB-D794-4632-B11B-0192F49876D9}" destId="{B7FC791B-B025-408F-9B97-EC0C16B61700}" srcOrd="0" destOrd="0" presId="urn:microsoft.com/office/officeart/2005/8/layout/hProcess11"/>
    <dgm:cxn modelId="{38AC5367-A3BD-4D2B-BEAB-C83ECBBCB257}" type="presParOf" srcId="{3596C7BB-D794-4632-B11B-0192F49876D9}" destId="{E9764744-2DBF-4B48-94B6-5312D65EB274}" srcOrd="1" destOrd="0" presId="urn:microsoft.com/office/officeart/2005/8/layout/hProcess11"/>
    <dgm:cxn modelId="{E2341FCA-7E3B-4504-AA65-99339CF7FDFD}" type="presParOf" srcId="{E9764744-2DBF-4B48-94B6-5312D65EB274}" destId="{8D2F78C0-35FF-4880-94E3-89800AE0CD11}" srcOrd="0" destOrd="0" presId="urn:microsoft.com/office/officeart/2005/8/layout/hProcess11"/>
    <dgm:cxn modelId="{C53022C4-A2D2-4BD5-AD93-13595EE9197D}" type="presParOf" srcId="{8D2F78C0-35FF-4880-94E3-89800AE0CD11}" destId="{B8E38887-7F33-4FC0-AADD-E722602D113B}" srcOrd="0" destOrd="0" presId="urn:microsoft.com/office/officeart/2005/8/layout/hProcess11"/>
    <dgm:cxn modelId="{4CBC3D3D-6FF6-4D06-A7E3-207337E7ED27}" type="presParOf" srcId="{8D2F78C0-35FF-4880-94E3-89800AE0CD11}" destId="{818C6C68-ADF1-4F9E-811E-409821C0F986}" srcOrd="1" destOrd="0" presId="urn:microsoft.com/office/officeart/2005/8/layout/hProcess11"/>
    <dgm:cxn modelId="{1677EFA9-F304-499E-8FDE-0932D69D99FD}" type="presParOf" srcId="{8D2F78C0-35FF-4880-94E3-89800AE0CD11}" destId="{C9820085-BD31-4C57-9E20-1518A21E95E7}" srcOrd="2" destOrd="0" presId="urn:microsoft.com/office/officeart/2005/8/layout/hProcess11"/>
    <dgm:cxn modelId="{64A46CD1-08FE-495E-85A5-DEC34DDBB164}" type="presParOf" srcId="{E9764744-2DBF-4B48-94B6-5312D65EB274}" destId="{5E4688B8-FE19-4D89-BA3F-FD4CF78003C1}" srcOrd="1" destOrd="0" presId="urn:microsoft.com/office/officeart/2005/8/layout/hProcess11"/>
    <dgm:cxn modelId="{1E826DCD-99D7-4274-8BC9-DD151D4A17B9}" type="presParOf" srcId="{E9764744-2DBF-4B48-94B6-5312D65EB274}" destId="{D8685CEB-3D2A-49E0-8D6B-BFD93047D85B}" srcOrd="2" destOrd="0" presId="urn:microsoft.com/office/officeart/2005/8/layout/hProcess11"/>
    <dgm:cxn modelId="{89D5AC28-F3F8-4CF1-91AF-FBB2721E1FF6}" type="presParOf" srcId="{D8685CEB-3D2A-49E0-8D6B-BFD93047D85B}" destId="{3AECB07D-4304-4849-837C-07E3BC7FD0CA}" srcOrd="0" destOrd="0" presId="urn:microsoft.com/office/officeart/2005/8/layout/hProcess11"/>
    <dgm:cxn modelId="{A11412CC-4FFF-4654-AAF1-A96B0997F4A3}" type="presParOf" srcId="{D8685CEB-3D2A-49E0-8D6B-BFD93047D85B}" destId="{B411C64A-D82A-4A5A-AE59-DC8102365FDD}" srcOrd="1" destOrd="0" presId="urn:microsoft.com/office/officeart/2005/8/layout/hProcess11"/>
    <dgm:cxn modelId="{1D207178-ED3A-4767-B8C2-BCBAE3791DB1}" type="presParOf" srcId="{D8685CEB-3D2A-49E0-8D6B-BFD93047D85B}" destId="{17070CE9-C794-4D60-AAB7-D23227C029DB}" srcOrd="2" destOrd="0" presId="urn:microsoft.com/office/officeart/2005/8/layout/hProcess11"/>
    <dgm:cxn modelId="{BF62FE4E-7C11-4603-B21F-366D09AA25A2}" type="presParOf" srcId="{E9764744-2DBF-4B48-94B6-5312D65EB274}" destId="{6757310E-DE6F-46DD-8F25-48E2E960C0AA}" srcOrd="3" destOrd="0" presId="urn:microsoft.com/office/officeart/2005/8/layout/hProcess11"/>
    <dgm:cxn modelId="{A3603DAF-A144-4B28-9F13-885F80C664DF}" type="presParOf" srcId="{E9764744-2DBF-4B48-94B6-5312D65EB274}" destId="{AC0A88B7-5A8A-4273-9CA1-86D3193AF847}" srcOrd="4" destOrd="0" presId="urn:microsoft.com/office/officeart/2005/8/layout/hProcess11"/>
    <dgm:cxn modelId="{BE343C56-4BC6-4AD4-92EC-38C5A76B0BA5}" type="presParOf" srcId="{AC0A88B7-5A8A-4273-9CA1-86D3193AF847}" destId="{3106AC9C-2A97-4AF7-AC5E-D28CDBF4B5EC}" srcOrd="0" destOrd="0" presId="urn:microsoft.com/office/officeart/2005/8/layout/hProcess11"/>
    <dgm:cxn modelId="{48328D13-2988-4DBB-841F-B895A09DA270}" type="presParOf" srcId="{AC0A88B7-5A8A-4273-9CA1-86D3193AF847}" destId="{46D58A74-1169-4F95-828F-5BC5F6850A9E}" srcOrd="1" destOrd="0" presId="urn:microsoft.com/office/officeart/2005/8/layout/hProcess11"/>
    <dgm:cxn modelId="{CCF44D7A-7746-4E7C-8DF1-0B80435E8EF0}" type="presParOf" srcId="{AC0A88B7-5A8A-4273-9CA1-86D3193AF847}" destId="{9069419F-581F-4FB2-9294-1CF7B174A1A2}" srcOrd="2" destOrd="0" presId="urn:microsoft.com/office/officeart/2005/8/layout/hProcess11"/>
    <dgm:cxn modelId="{39970A6E-73A4-477C-8442-0479E4212D39}" type="presParOf" srcId="{E9764744-2DBF-4B48-94B6-5312D65EB274}" destId="{AC7E7F5F-4B02-40FA-8021-5D7E75D7700E}" srcOrd="5" destOrd="0" presId="urn:microsoft.com/office/officeart/2005/8/layout/hProcess11"/>
    <dgm:cxn modelId="{05654094-DF40-4E35-BE5F-925A37337A5F}" type="presParOf" srcId="{E9764744-2DBF-4B48-94B6-5312D65EB274}" destId="{61F6C34C-47DA-462C-ABB4-BD6776680069}" srcOrd="6" destOrd="0" presId="urn:microsoft.com/office/officeart/2005/8/layout/hProcess11"/>
    <dgm:cxn modelId="{626C81AE-3DE8-4E0C-8875-CEA3B5985582}" type="presParOf" srcId="{61F6C34C-47DA-462C-ABB4-BD6776680069}" destId="{6CA3BF7D-E5F5-434B-9A82-8E9C15E40578}" srcOrd="0" destOrd="0" presId="urn:microsoft.com/office/officeart/2005/8/layout/hProcess11"/>
    <dgm:cxn modelId="{4C1555E9-DD01-4CCC-8241-C572A828674B}" type="presParOf" srcId="{61F6C34C-47DA-462C-ABB4-BD6776680069}" destId="{B1B17F32-5A86-4FF6-AC1D-E12634E328F3}" srcOrd="1" destOrd="0" presId="urn:microsoft.com/office/officeart/2005/8/layout/hProcess11"/>
    <dgm:cxn modelId="{66B440F8-AE99-419D-A2F6-0888F88E246A}" type="presParOf" srcId="{61F6C34C-47DA-462C-ABB4-BD6776680069}" destId="{0155CE71-92B7-4B51-A4B0-1DDAAAD41A8A}"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A91916-3E3A-4D0E-B9DA-BC9414419B42}">
      <dsp:nvSpPr>
        <dsp:cNvPr id="0" name=""/>
        <dsp:cNvSpPr/>
      </dsp:nvSpPr>
      <dsp:spPr>
        <a:xfrm>
          <a:off x="0" y="1384949"/>
          <a:ext cx="10515600" cy="1846599"/>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055681-F29B-4C43-8DB9-38B21833A27E}">
      <dsp:nvSpPr>
        <dsp:cNvPr id="0" name=""/>
        <dsp:cNvSpPr/>
      </dsp:nvSpPr>
      <dsp:spPr>
        <a:xfrm>
          <a:off x="4736" y="0"/>
          <a:ext cx="2278208" cy="1846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b" anchorCtr="0">
          <a:noAutofit/>
        </a:bodyPr>
        <a:lstStyle/>
        <a:p>
          <a:pPr marL="0" lvl="0" indent="0" algn="ctr" defTabSz="977900">
            <a:lnSpc>
              <a:spcPct val="90000"/>
            </a:lnSpc>
            <a:spcBef>
              <a:spcPct val="0"/>
            </a:spcBef>
            <a:spcAft>
              <a:spcPct val="35000"/>
            </a:spcAft>
            <a:buNone/>
          </a:pPr>
          <a:r>
            <a:rPr lang="en-US" sz="2200" kern="1200" dirty="0">
              <a:latin typeface="Century Gothic" panose="020B0502020202020204" pitchFamily="34" charset="0"/>
            </a:rPr>
            <a:t>Perform GET Request on SpaceX API</a:t>
          </a:r>
        </a:p>
      </dsp:txBody>
      <dsp:txXfrm>
        <a:off x="4736" y="0"/>
        <a:ext cx="2278208" cy="1846599"/>
      </dsp:txXfrm>
    </dsp:sp>
    <dsp:sp modelId="{FA011320-CE0C-40C4-9215-2B0940ED5943}">
      <dsp:nvSpPr>
        <dsp:cNvPr id="0" name=""/>
        <dsp:cNvSpPr/>
      </dsp:nvSpPr>
      <dsp:spPr>
        <a:xfrm>
          <a:off x="913016" y="2077424"/>
          <a:ext cx="461649" cy="4616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EA68E2-7423-45CB-8B3D-BB847D21E289}">
      <dsp:nvSpPr>
        <dsp:cNvPr id="0" name=""/>
        <dsp:cNvSpPr/>
      </dsp:nvSpPr>
      <dsp:spPr>
        <a:xfrm>
          <a:off x="2396855" y="2769898"/>
          <a:ext cx="2278208" cy="1846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0" lvl="0" indent="0" algn="ctr" defTabSz="977900">
            <a:lnSpc>
              <a:spcPct val="90000"/>
            </a:lnSpc>
            <a:spcBef>
              <a:spcPct val="0"/>
            </a:spcBef>
            <a:spcAft>
              <a:spcPct val="35000"/>
            </a:spcAft>
            <a:buNone/>
          </a:pPr>
          <a:r>
            <a:rPr lang="en-US" sz="2200" kern="1200" dirty="0">
              <a:latin typeface="Century Gothic" panose="020B0502020202020204" pitchFamily="34" charset="0"/>
            </a:rPr>
            <a:t>Convert JSON Response to Pandas Dataframe</a:t>
          </a:r>
        </a:p>
      </dsp:txBody>
      <dsp:txXfrm>
        <a:off x="2396855" y="2769898"/>
        <a:ext cx="2278208" cy="1846599"/>
      </dsp:txXfrm>
    </dsp:sp>
    <dsp:sp modelId="{CC23CDB8-A572-41B0-826B-8106274F0DB8}">
      <dsp:nvSpPr>
        <dsp:cNvPr id="0" name=""/>
        <dsp:cNvSpPr/>
      </dsp:nvSpPr>
      <dsp:spPr>
        <a:xfrm>
          <a:off x="3305135" y="2077424"/>
          <a:ext cx="461649" cy="4616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BCE727C-C7EF-42F8-91B4-6181DF977C9C}">
      <dsp:nvSpPr>
        <dsp:cNvPr id="0" name=""/>
        <dsp:cNvSpPr/>
      </dsp:nvSpPr>
      <dsp:spPr>
        <a:xfrm>
          <a:off x="4788975" y="0"/>
          <a:ext cx="2278208" cy="1846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b" anchorCtr="0">
          <a:noAutofit/>
        </a:bodyPr>
        <a:lstStyle/>
        <a:p>
          <a:pPr marL="0" lvl="0" indent="0" algn="ctr" defTabSz="977900">
            <a:lnSpc>
              <a:spcPct val="90000"/>
            </a:lnSpc>
            <a:spcBef>
              <a:spcPct val="0"/>
            </a:spcBef>
            <a:spcAft>
              <a:spcPct val="35000"/>
            </a:spcAft>
            <a:buNone/>
          </a:pPr>
          <a:r>
            <a:rPr lang="en-US" sz="2200" kern="1200" dirty="0">
              <a:latin typeface="Century Gothic" panose="020B0502020202020204" pitchFamily="34" charset="0"/>
            </a:rPr>
            <a:t>Filter Dataset to Falcon 9 Launches</a:t>
          </a:r>
        </a:p>
      </dsp:txBody>
      <dsp:txXfrm>
        <a:off x="4788975" y="0"/>
        <a:ext cx="2278208" cy="1846599"/>
      </dsp:txXfrm>
    </dsp:sp>
    <dsp:sp modelId="{44026CA9-8C74-41F3-8DFA-09F2F53CD2E2}">
      <dsp:nvSpPr>
        <dsp:cNvPr id="0" name=""/>
        <dsp:cNvSpPr/>
      </dsp:nvSpPr>
      <dsp:spPr>
        <a:xfrm>
          <a:off x="5697254" y="2077424"/>
          <a:ext cx="461649" cy="4616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3CEF06-E58E-4CF3-86EE-F7DA8AE443C0}">
      <dsp:nvSpPr>
        <dsp:cNvPr id="0" name=""/>
        <dsp:cNvSpPr/>
      </dsp:nvSpPr>
      <dsp:spPr>
        <a:xfrm>
          <a:off x="7181094" y="2769898"/>
          <a:ext cx="2278208" cy="18465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0" lvl="0" indent="0" algn="ctr" defTabSz="977900">
            <a:lnSpc>
              <a:spcPct val="90000"/>
            </a:lnSpc>
            <a:spcBef>
              <a:spcPct val="0"/>
            </a:spcBef>
            <a:spcAft>
              <a:spcPct val="35000"/>
            </a:spcAft>
            <a:buNone/>
          </a:pPr>
          <a:r>
            <a:rPr lang="en-US" sz="2200" kern="1200" dirty="0">
              <a:latin typeface="Century Gothic" panose="020B0502020202020204" pitchFamily="34" charset="0"/>
            </a:rPr>
            <a:t>Fill Null Values in Dataset</a:t>
          </a:r>
        </a:p>
      </dsp:txBody>
      <dsp:txXfrm>
        <a:off x="7181094" y="2769898"/>
        <a:ext cx="2278208" cy="1846599"/>
      </dsp:txXfrm>
    </dsp:sp>
    <dsp:sp modelId="{1B8B371F-661A-4F0E-9E5F-B8B1C4D768E2}">
      <dsp:nvSpPr>
        <dsp:cNvPr id="0" name=""/>
        <dsp:cNvSpPr/>
      </dsp:nvSpPr>
      <dsp:spPr>
        <a:xfrm>
          <a:off x="8089374" y="2077424"/>
          <a:ext cx="461649" cy="4616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FC791B-B025-408F-9B97-EC0C16B61700}">
      <dsp:nvSpPr>
        <dsp:cNvPr id="0" name=""/>
        <dsp:cNvSpPr/>
      </dsp:nvSpPr>
      <dsp:spPr>
        <a:xfrm>
          <a:off x="0" y="1388571"/>
          <a:ext cx="10515600" cy="1851429"/>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E38887-7F33-4FC0-AADD-E722602D113B}">
      <dsp:nvSpPr>
        <dsp:cNvPr id="0" name=""/>
        <dsp:cNvSpPr/>
      </dsp:nvSpPr>
      <dsp:spPr>
        <a:xfrm>
          <a:off x="4621" y="0"/>
          <a:ext cx="3049934" cy="18514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576" tIns="163576" rIns="163576" bIns="163576" numCol="1" spcCol="1270" anchor="b" anchorCtr="0">
          <a:noAutofit/>
        </a:bodyPr>
        <a:lstStyle/>
        <a:p>
          <a:pPr marL="0" lvl="0" indent="0" algn="ctr" defTabSz="1022350">
            <a:lnSpc>
              <a:spcPct val="90000"/>
            </a:lnSpc>
            <a:spcBef>
              <a:spcPct val="0"/>
            </a:spcBef>
            <a:spcAft>
              <a:spcPct val="35000"/>
            </a:spcAft>
            <a:buNone/>
          </a:pPr>
          <a:r>
            <a:rPr lang="en-US" sz="2300" b="0" i="0" kern="1200" dirty="0">
              <a:latin typeface="Century Gothic" panose="020B0502020202020204" pitchFamily="34" charset="0"/>
            </a:rPr>
            <a:t>Perform GET request of Falcon9 Launch Wiki page</a:t>
          </a:r>
          <a:endParaRPr lang="en-US" sz="2300" b="0" kern="1200" dirty="0">
            <a:latin typeface="Century Gothic" panose="020B0502020202020204" pitchFamily="34" charset="0"/>
          </a:endParaRPr>
        </a:p>
      </dsp:txBody>
      <dsp:txXfrm>
        <a:off x="4621" y="0"/>
        <a:ext cx="3049934" cy="1851429"/>
      </dsp:txXfrm>
    </dsp:sp>
    <dsp:sp modelId="{818C6C68-ADF1-4F9E-811E-409821C0F986}">
      <dsp:nvSpPr>
        <dsp:cNvPr id="0" name=""/>
        <dsp:cNvSpPr/>
      </dsp:nvSpPr>
      <dsp:spPr>
        <a:xfrm>
          <a:off x="1298159" y="2082857"/>
          <a:ext cx="462857" cy="46285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ECB07D-4304-4849-837C-07E3BC7FD0CA}">
      <dsp:nvSpPr>
        <dsp:cNvPr id="0" name=""/>
        <dsp:cNvSpPr/>
      </dsp:nvSpPr>
      <dsp:spPr>
        <a:xfrm>
          <a:off x="3207052" y="2777143"/>
          <a:ext cx="3049934" cy="18514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0" lvl="0" indent="0" algn="ctr" defTabSz="1022350">
            <a:lnSpc>
              <a:spcPct val="90000"/>
            </a:lnSpc>
            <a:spcBef>
              <a:spcPct val="0"/>
            </a:spcBef>
            <a:spcAft>
              <a:spcPct val="35000"/>
            </a:spcAft>
            <a:buNone/>
          </a:pPr>
          <a:r>
            <a:rPr lang="en-US" sz="2300" b="0" i="0" kern="1200" dirty="0">
              <a:latin typeface="Century Gothic" panose="020B0502020202020204" pitchFamily="34" charset="0"/>
            </a:rPr>
            <a:t>Extract all column/variable names from the HTML table header</a:t>
          </a:r>
          <a:endParaRPr lang="en-US" sz="2300" b="0" kern="1200" dirty="0">
            <a:latin typeface="Century Gothic" panose="020B0502020202020204" pitchFamily="34" charset="0"/>
          </a:endParaRPr>
        </a:p>
      </dsp:txBody>
      <dsp:txXfrm>
        <a:off x="3207052" y="2777143"/>
        <a:ext cx="3049934" cy="1851429"/>
      </dsp:txXfrm>
    </dsp:sp>
    <dsp:sp modelId="{B411C64A-D82A-4A5A-AE59-DC8102365FDD}">
      <dsp:nvSpPr>
        <dsp:cNvPr id="0" name=""/>
        <dsp:cNvSpPr/>
      </dsp:nvSpPr>
      <dsp:spPr>
        <a:xfrm>
          <a:off x="4500591" y="2082857"/>
          <a:ext cx="462857" cy="46285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06AC9C-2A97-4AF7-AC5E-D28CDBF4B5EC}">
      <dsp:nvSpPr>
        <dsp:cNvPr id="0" name=""/>
        <dsp:cNvSpPr/>
      </dsp:nvSpPr>
      <dsp:spPr>
        <a:xfrm>
          <a:off x="6409484" y="0"/>
          <a:ext cx="3049934" cy="18514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3576" tIns="163576" rIns="163576" bIns="163576" numCol="1" spcCol="1270" anchor="b" anchorCtr="0">
          <a:noAutofit/>
        </a:bodyPr>
        <a:lstStyle/>
        <a:p>
          <a:pPr marL="0" lvl="0" indent="0" algn="ctr" defTabSz="1022350">
            <a:lnSpc>
              <a:spcPct val="90000"/>
            </a:lnSpc>
            <a:spcBef>
              <a:spcPct val="0"/>
            </a:spcBef>
            <a:spcAft>
              <a:spcPct val="35000"/>
            </a:spcAft>
            <a:buNone/>
          </a:pPr>
          <a:r>
            <a:rPr lang="en-US" sz="2300" b="0" i="0" kern="1200" dirty="0">
              <a:latin typeface="Century Gothic" panose="020B0502020202020204" pitchFamily="34" charset="0"/>
            </a:rPr>
            <a:t>Create a data frame by parsing the launch HTML tables</a:t>
          </a:r>
          <a:endParaRPr lang="en-US" sz="2300" b="0" kern="1200" dirty="0">
            <a:latin typeface="Century Gothic" panose="020B0502020202020204" pitchFamily="34" charset="0"/>
          </a:endParaRPr>
        </a:p>
      </dsp:txBody>
      <dsp:txXfrm>
        <a:off x="6409484" y="0"/>
        <a:ext cx="3049934" cy="1851429"/>
      </dsp:txXfrm>
    </dsp:sp>
    <dsp:sp modelId="{46D58A74-1169-4F95-828F-5BC5F6850A9E}">
      <dsp:nvSpPr>
        <dsp:cNvPr id="0" name=""/>
        <dsp:cNvSpPr/>
      </dsp:nvSpPr>
      <dsp:spPr>
        <a:xfrm>
          <a:off x="7703022" y="2082857"/>
          <a:ext cx="462857" cy="46285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FC791B-B025-408F-9B97-EC0C16B61700}">
      <dsp:nvSpPr>
        <dsp:cNvPr id="0" name=""/>
        <dsp:cNvSpPr/>
      </dsp:nvSpPr>
      <dsp:spPr>
        <a:xfrm>
          <a:off x="0" y="1388571"/>
          <a:ext cx="10515600" cy="1851429"/>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8E38887-7F33-4FC0-AADD-E722602D113B}">
      <dsp:nvSpPr>
        <dsp:cNvPr id="0" name=""/>
        <dsp:cNvSpPr/>
      </dsp:nvSpPr>
      <dsp:spPr>
        <a:xfrm>
          <a:off x="4736" y="0"/>
          <a:ext cx="2278208" cy="18514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b="0" i="0" kern="1200" dirty="0">
              <a:latin typeface="Century Gothic" panose="020B0502020202020204" pitchFamily="34" charset="0"/>
            </a:rPr>
            <a:t>Calculate the number of launches on each site</a:t>
          </a:r>
          <a:endParaRPr lang="en-US" sz="1900" b="0" kern="1200" dirty="0">
            <a:latin typeface="Century Gothic" panose="020B0502020202020204" pitchFamily="34" charset="0"/>
          </a:endParaRPr>
        </a:p>
      </dsp:txBody>
      <dsp:txXfrm>
        <a:off x="4736" y="0"/>
        <a:ext cx="2278208" cy="1851429"/>
      </dsp:txXfrm>
    </dsp:sp>
    <dsp:sp modelId="{818C6C68-ADF1-4F9E-811E-409821C0F986}">
      <dsp:nvSpPr>
        <dsp:cNvPr id="0" name=""/>
        <dsp:cNvSpPr/>
      </dsp:nvSpPr>
      <dsp:spPr>
        <a:xfrm>
          <a:off x="912412" y="2082857"/>
          <a:ext cx="462857" cy="46285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ECB07D-4304-4849-837C-07E3BC7FD0CA}">
      <dsp:nvSpPr>
        <dsp:cNvPr id="0" name=""/>
        <dsp:cNvSpPr/>
      </dsp:nvSpPr>
      <dsp:spPr>
        <a:xfrm>
          <a:off x="2396855" y="2777143"/>
          <a:ext cx="2278208" cy="18514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b="0" i="0" kern="1200" dirty="0">
              <a:latin typeface="Century Gothic" panose="020B0502020202020204" pitchFamily="34" charset="0"/>
            </a:rPr>
            <a:t>Calculate the number and occurrence of each orbit</a:t>
          </a:r>
          <a:endParaRPr lang="en-US" sz="1900" b="0" kern="1200" dirty="0">
            <a:latin typeface="Century Gothic" panose="020B0502020202020204" pitchFamily="34" charset="0"/>
          </a:endParaRPr>
        </a:p>
      </dsp:txBody>
      <dsp:txXfrm>
        <a:off x="2396855" y="2777143"/>
        <a:ext cx="2278208" cy="1851429"/>
      </dsp:txXfrm>
    </dsp:sp>
    <dsp:sp modelId="{B411C64A-D82A-4A5A-AE59-DC8102365FDD}">
      <dsp:nvSpPr>
        <dsp:cNvPr id="0" name=""/>
        <dsp:cNvSpPr/>
      </dsp:nvSpPr>
      <dsp:spPr>
        <a:xfrm>
          <a:off x="3304531" y="2082857"/>
          <a:ext cx="462857" cy="46285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06AC9C-2A97-4AF7-AC5E-D28CDBF4B5EC}">
      <dsp:nvSpPr>
        <dsp:cNvPr id="0" name=""/>
        <dsp:cNvSpPr/>
      </dsp:nvSpPr>
      <dsp:spPr>
        <a:xfrm>
          <a:off x="4788975" y="0"/>
          <a:ext cx="2278208" cy="18514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b" anchorCtr="0">
          <a:noAutofit/>
        </a:bodyPr>
        <a:lstStyle/>
        <a:p>
          <a:pPr marL="0" lvl="0" indent="0" algn="ctr" defTabSz="844550">
            <a:lnSpc>
              <a:spcPct val="90000"/>
            </a:lnSpc>
            <a:spcBef>
              <a:spcPct val="0"/>
            </a:spcBef>
            <a:spcAft>
              <a:spcPct val="35000"/>
            </a:spcAft>
            <a:buNone/>
          </a:pPr>
          <a:r>
            <a:rPr lang="en-US" sz="1900" b="0" i="0" kern="1200" dirty="0">
              <a:latin typeface="Century Gothic" panose="020B0502020202020204" pitchFamily="34" charset="0"/>
            </a:rPr>
            <a:t>Calculate the number and occurrence of mission outcome per orbit type</a:t>
          </a:r>
          <a:endParaRPr lang="en-US" sz="1900" b="0" kern="1200" dirty="0">
            <a:latin typeface="Century Gothic" panose="020B0502020202020204" pitchFamily="34" charset="0"/>
          </a:endParaRPr>
        </a:p>
      </dsp:txBody>
      <dsp:txXfrm>
        <a:off x="4788975" y="0"/>
        <a:ext cx="2278208" cy="1851429"/>
      </dsp:txXfrm>
    </dsp:sp>
    <dsp:sp modelId="{46D58A74-1169-4F95-828F-5BC5F6850A9E}">
      <dsp:nvSpPr>
        <dsp:cNvPr id="0" name=""/>
        <dsp:cNvSpPr/>
      </dsp:nvSpPr>
      <dsp:spPr>
        <a:xfrm>
          <a:off x="5696650" y="2082857"/>
          <a:ext cx="462857" cy="46285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A3BF7D-E5F5-434B-9A82-8E9C15E40578}">
      <dsp:nvSpPr>
        <dsp:cNvPr id="0" name=""/>
        <dsp:cNvSpPr/>
      </dsp:nvSpPr>
      <dsp:spPr>
        <a:xfrm>
          <a:off x="7181094" y="2777143"/>
          <a:ext cx="2278208" cy="18514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0" lvl="0" indent="0" algn="ctr" defTabSz="844550">
            <a:lnSpc>
              <a:spcPct val="90000"/>
            </a:lnSpc>
            <a:spcBef>
              <a:spcPct val="0"/>
            </a:spcBef>
            <a:spcAft>
              <a:spcPct val="35000"/>
            </a:spcAft>
            <a:buNone/>
          </a:pPr>
          <a:r>
            <a:rPr lang="en-US" sz="1900" b="0" i="0" kern="1200" dirty="0">
              <a:latin typeface="Century Gothic" panose="020B0502020202020204" pitchFamily="34" charset="0"/>
            </a:rPr>
            <a:t>Create a landing outcome label from Outcome column</a:t>
          </a:r>
          <a:endParaRPr lang="en-US" sz="1900" b="0" kern="1200" dirty="0">
            <a:latin typeface="Century Gothic" panose="020B0502020202020204" pitchFamily="34" charset="0"/>
          </a:endParaRPr>
        </a:p>
      </dsp:txBody>
      <dsp:txXfrm>
        <a:off x="7181094" y="2777143"/>
        <a:ext cx="2278208" cy="1851429"/>
      </dsp:txXfrm>
    </dsp:sp>
    <dsp:sp modelId="{B1B17F32-5A86-4FF6-AC1D-E12634E328F3}">
      <dsp:nvSpPr>
        <dsp:cNvPr id="0" name=""/>
        <dsp:cNvSpPr/>
      </dsp:nvSpPr>
      <dsp:spPr>
        <a:xfrm>
          <a:off x="8088770" y="2082857"/>
          <a:ext cx="462857" cy="46285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2030019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315351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33298975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hyperlink" Target="https://github.com/omf-gbowles/ibm-ds-capstone/blob/master/03-spacex-data-wrangling.ipynb"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mf-gbowles/ibm-ds-capstone/blob/master/04-spacex-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mf-gbowles/ibm-ds-capstone/blob/master/05-spacex-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mf-gbowles/ibm-ds-capstone/blob/master/06-spacex-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omf-gbowles/ibm-ds-capstone/blob/master/07-spacex-dash.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mf-gbowles/ibm-ds-capstone/blob/master/08-spacex-predictive-analysis.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s://github.com/omf-gbowles/ibm-ds-capstone/blob/master/01-spacex-data-collection-api.ipynb" TargetMode="External"/><Relationship Id="rId9" Type="http://schemas.microsoft.com/office/2007/relationships/diagramDrawing" Target="../diagrams/drawing1.xml"/></Relationships>
</file>

<file path=ppt/slides/_rels/slide9.xml.rels><?xml version="1.0" encoding="UTF-8" standalone="yes"?>
<Relationships xmlns="http://schemas.openxmlformats.org/package/2006/relationships"><Relationship Id="rId8" Type="http://schemas.openxmlformats.org/officeDocument/2006/relationships/hyperlink" Target="https://github.com/omf-gbowles/ibm-ds-capstone/blob/master/02-spacex-data-collection-webscraping.ipynb"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Geoffrey Bowles</a:t>
            </a:r>
          </a:p>
          <a:p>
            <a:r>
              <a:rPr lang="en-US" dirty="0">
                <a:solidFill>
                  <a:schemeClr val="bg2"/>
                </a:solidFill>
                <a:latin typeface="Abadi" panose="020B0604020104020204" pitchFamily="34" charset="0"/>
                <a:ea typeface="SF Pro" pitchFamily="2" charset="0"/>
                <a:cs typeface="SF Pro" pitchFamily="2" charset="0"/>
              </a:rPr>
              <a:t>6/12/2023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Data Wrangling</a:t>
            </a:r>
          </a:p>
        </p:txBody>
      </p:sp>
      <p:graphicFrame>
        <p:nvGraphicFramePr>
          <p:cNvPr id="2" name="Diagram 1">
            <a:extLst>
              <a:ext uri="{FF2B5EF4-FFF2-40B4-BE49-F238E27FC236}">
                <a16:creationId xmlns:a16="http://schemas.microsoft.com/office/drawing/2014/main" id="{77426310-5539-BF66-5CC8-B1F2F6BF2A85}"/>
              </a:ext>
            </a:extLst>
          </p:cNvPr>
          <p:cNvGraphicFramePr/>
          <p:nvPr>
            <p:extLst>
              <p:ext uri="{D42A27DB-BD31-4B8C-83A1-F6EECF244321}">
                <p14:modId xmlns:p14="http://schemas.microsoft.com/office/powerpoint/2010/main" val="3030306378"/>
              </p:ext>
            </p:extLst>
          </p:nvPr>
        </p:nvGraphicFramePr>
        <p:xfrm>
          <a:off x="831954" y="1397000"/>
          <a:ext cx="10515600" cy="46285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DAA8C74C-5F57-60E1-6F50-70967E27C94A}"/>
              </a:ext>
            </a:extLst>
          </p:cNvPr>
          <p:cNvSpPr txBox="1"/>
          <p:nvPr/>
        </p:nvSpPr>
        <p:spPr>
          <a:xfrm>
            <a:off x="95823" y="6481918"/>
            <a:ext cx="11983287" cy="276999"/>
          </a:xfrm>
          <a:prstGeom prst="rect">
            <a:avLst/>
          </a:prstGeom>
          <a:noFill/>
        </p:spPr>
        <p:txBody>
          <a:bodyPr wrap="square" rtlCol="0">
            <a:spAutoFit/>
          </a:bodyPr>
          <a:lstStyle/>
          <a:p>
            <a:r>
              <a:rPr lang="en-US" sz="1200" dirty="0">
                <a:latin typeface="Century Gothic" panose="020B0502020202020204" pitchFamily="34" charset="0"/>
              </a:rPr>
              <a:t>GitHub Reference: </a:t>
            </a:r>
            <a:r>
              <a:rPr lang="en-US" sz="1200" dirty="0">
                <a:latin typeface="Century Gothic" panose="020B0502020202020204" pitchFamily="34" charset="0"/>
                <a:hlinkClick r:id="rId8"/>
              </a:rPr>
              <a:t>https://github.com/omf-gbowles/ibm-ds-capstone/blob/master/03-spacex-data-wrangling.ipynb</a:t>
            </a:r>
            <a:endParaRPr lang="en-US" sz="1200" dirty="0">
              <a:latin typeface="Century Gothic" panose="020B0502020202020204" pitchFamily="34" charset="0"/>
            </a:endParaRP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8422"/>
            <a:ext cx="10687962" cy="4772772"/>
          </a:xfrm>
          <a:prstGeom prst="rect">
            <a:avLst/>
          </a:prstGeom>
        </p:spPr>
        <p:txBody>
          <a:bodyPr lIns="91440" tIns="45720" rIns="91440" bIns="45720" anchor="t"/>
          <a:lstStyle/>
          <a:p>
            <a:pPr marL="0" indent="0">
              <a:lnSpc>
                <a:spcPct val="100000"/>
              </a:lnSpc>
              <a:spcBef>
                <a:spcPts val="1400"/>
              </a:spcBef>
              <a:buNone/>
            </a:pPr>
            <a:r>
              <a:rPr lang="en-US" sz="1800" b="1" dirty="0">
                <a:solidFill>
                  <a:schemeClr val="accent3">
                    <a:lumMod val="25000"/>
                  </a:schemeClr>
                </a:solidFill>
                <a:latin typeface="Century Gothic" panose="020B0502020202020204" pitchFamily="34" charset="0"/>
              </a:rPr>
              <a:t>Perform the following SQL queries to explore the data:</a:t>
            </a:r>
          </a:p>
          <a:p>
            <a:pPr>
              <a:lnSpc>
                <a:spcPct val="100000"/>
              </a:lnSpc>
              <a:spcBef>
                <a:spcPts val="600"/>
              </a:spcBef>
            </a:pPr>
            <a:r>
              <a:rPr lang="en-US" sz="1800" dirty="0">
                <a:solidFill>
                  <a:schemeClr val="accent3">
                    <a:lumMod val="25000"/>
                  </a:schemeClr>
                </a:solidFill>
                <a:latin typeface="Century Gothic" panose="020B0502020202020204" pitchFamily="34" charset="0"/>
              </a:rPr>
              <a:t>Select the distinct launch sites in the space mission</a:t>
            </a:r>
          </a:p>
          <a:p>
            <a:pPr>
              <a:lnSpc>
                <a:spcPct val="100000"/>
              </a:lnSpc>
              <a:spcBef>
                <a:spcPts val="600"/>
              </a:spcBef>
            </a:pPr>
            <a:r>
              <a:rPr lang="en-US" sz="1800" dirty="0">
                <a:solidFill>
                  <a:schemeClr val="accent3">
                    <a:lumMod val="25000"/>
                  </a:schemeClr>
                </a:solidFill>
                <a:latin typeface="Century Gothic" panose="020B0502020202020204" pitchFamily="34" charset="0"/>
              </a:rPr>
              <a:t>Select 5 records where the launch site begins with the string ‘CCA’</a:t>
            </a:r>
          </a:p>
          <a:p>
            <a:pPr>
              <a:lnSpc>
                <a:spcPct val="100000"/>
              </a:lnSpc>
              <a:spcBef>
                <a:spcPts val="600"/>
              </a:spcBef>
            </a:pPr>
            <a:r>
              <a:rPr lang="en-US" sz="1800" dirty="0">
                <a:solidFill>
                  <a:schemeClr val="accent3">
                    <a:lumMod val="25000"/>
                  </a:schemeClr>
                </a:solidFill>
                <a:latin typeface="Century Gothic" panose="020B0502020202020204" pitchFamily="34" charset="0"/>
              </a:rPr>
              <a:t>Display the total payload mass carried by boosters launched by NASA (CRS)</a:t>
            </a:r>
          </a:p>
          <a:p>
            <a:pPr>
              <a:lnSpc>
                <a:spcPct val="100000"/>
              </a:lnSpc>
              <a:spcBef>
                <a:spcPts val="600"/>
              </a:spcBef>
            </a:pPr>
            <a:r>
              <a:rPr lang="en-US" sz="1800" dirty="0">
                <a:solidFill>
                  <a:schemeClr val="accent3">
                    <a:lumMod val="25000"/>
                  </a:schemeClr>
                </a:solidFill>
                <a:latin typeface="Century Gothic" panose="020B0502020202020204" pitchFamily="34" charset="0"/>
              </a:rPr>
              <a:t>Display average payload mass carried by booster version F9 v1.1</a:t>
            </a:r>
          </a:p>
          <a:p>
            <a:pPr>
              <a:lnSpc>
                <a:spcPct val="100000"/>
              </a:lnSpc>
              <a:spcBef>
                <a:spcPts val="600"/>
              </a:spcBef>
            </a:pPr>
            <a:r>
              <a:rPr lang="en-US" sz="1800" dirty="0">
                <a:solidFill>
                  <a:schemeClr val="accent3">
                    <a:lumMod val="25000"/>
                  </a:schemeClr>
                </a:solidFill>
                <a:latin typeface="Century Gothic" panose="020B0502020202020204" pitchFamily="34" charset="0"/>
              </a:rPr>
              <a:t>List the date when the first successful landing outcome in ground pad was achieved</a:t>
            </a:r>
          </a:p>
          <a:p>
            <a:pPr>
              <a:lnSpc>
                <a:spcPct val="100000"/>
              </a:lnSpc>
              <a:spcBef>
                <a:spcPts val="600"/>
              </a:spcBef>
            </a:pPr>
            <a:r>
              <a:rPr lang="en-US" sz="1800" dirty="0">
                <a:solidFill>
                  <a:schemeClr val="accent3">
                    <a:lumMod val="25000"/>
                  </a:schemeClr>
                </a:solidFill>
                <a:latin typeface="Century Gothic" panose="020B0502020202020204" pitchFamily="34" charset="0"/>
              </a:rPr>
              <a:t>List the names of the boosters which have success in drone ship and have payload mass greater than 4000 but less than 6000</a:t>
            </a:r>
          </a:p>
          <a:p>
            <a:pPr>
              <a:lnSpc>
                <a:spcPct val="100000"/>
              </a:lnSpc>
              <a:spcBef>
                <a:spcPts val="600"/>
              </a:spcBef>
            </a:pPr>
            <a:r>
              <a:rPr lang="en-US" sz="1800" dirty="0">
                <a:solidFill>
                  <a:schemeClr val="accent3">
                    <a:lumMod val="25000"/>
                  </a:schemeClr>
                </a:solidFill>
                <a:latin typeface="Century Gothic" panose="020B0502020202020204" pitchFamily="34" charset="0"/>
              </a:rPr>
              <a:t>List the total number of successful and failure mission outcomes</a:t>
            </a:r>
          </a:p>
          <a:p>
            <a:pPr>
              <a:lnSpc>
                <a:spcPct val="100000"/>
              </a:lnSpc>
              <a:spcBef>
                <a:spcPts val="600"/>
              </a:spcBef>
            </a:pPr>
            <a:r>
              <a:rPr lang="en-US" sz="1800" dirty="0">
                <a:solidFill>
                  <a:schemeClr val="accent3">
                    <a:lumMod val="25000"/>
                  </a:schemeClr>
                </a:solidFill>
                <a:latin typeface="Century Gothic" panose="020B0502020202020204" pitchFamily="34" charset="0"/>
              </a:rPr>
              <a:t>List the names of the </a:t>
            </a:r>
            <a:r>
              <a:rPr lang="en-US" sz="1800" dirty="0" err="1">
                <a:solidFill>
                  <a:schemeClr val="accent3">
                    <a:lumMod val="25000"/>
                  </a:schemeClr>
                </a:solidFill>
                <a:latin typeface="Century Gothic" panose="020B0502020202020204" pitchFamily="34" charset="0"/>
              </a:rPr>
              <a:t>booster_versions</a:t>
            </a:r>
            <a:r>
              <a:rPr lang="en-US" sz="1800" dirty="0">
                <a:solidFill>
                  <a:schemeClr val="accent3">
                    <a:lumMod val="25000"/>
                  </a:schemeClr>
                </a:solidFill>
                <a:latin typeface="Century Gothic" panose="020B0502020202020204" pitchFamily="34" charset="0"/>
              </a:rPr>
              <a:t> which have carried the maximum payload mass</a:t>
            </a:r>
          </a:p>
          <a:p>
            <a:pPr>
              <a:lnSpc>
                <a:spcPct val="100000"/>
              </a:lnSpc>
              <a:spcBef>
                <a:spcPts val="600"/>
              </a:spcBef>
            </a:pPr>
            <a:r>
              <a:rPr lang="en-US" sz="1800" dirty="0">
                <a:solidFill>
                  <a:schemeClr val="accent3">
                    <a:lumMod val="25000"/>
                  </a:schemeClr>
                </a:solidFill>
                <a:latin typeface="Century Gothic" panose="020B0502020202020204" pitchFamily="34" charset="0"/>
              </a:rPr>
              <a:t>List the records which will display the month names, failure landing outcomes in drone ship, booster versions and launch sites for the months in 2015</a:t>
            </a:r>
          </a:p>
          <a:p>
            <a:pPr>
              <a:lnSpc>
                <a:spcPct val="100000"/>
              </a:lnSpc>
              <a:spcBef>
                <a:spcPts val="600"/>
              </a:spcBef>
            </a:pPr>
            <a:r>
              <a:rPr lang="en-US" sz="1800" dirty="0">
                <a:solidFill>
                  <a:schemeClr val="accent3">
                    <a:lumMod val="25000"/>
                  </a:schemeClr>
                </a:solidFill>
                <a:latin typeface="Century Gothic" panose="020B0502020202020204" pitchFamily="34" charset="0"/>
              </a:rPr>
              <a:t>Rank the count of successful landing outcomes between 6/4/2010 and 3/20/2017</a:t>
            </a:r>
            <a:endParaRPr lang="en-US" sz="2000" dirty="0">
              <a:latin typeface="Century Gothic" panose="020B0502020202020204" pitchFamily="34" charset="0"/>
            </a:endParaRPr>
          </a:p>
          <a:p>
            <a:endParaRPr lang="en-US" sz="2000" dirty="0"/>
          </a:p>
          <a:p>
            <a:endParaRPr lang="en-US" sz="18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EDA with SQL</a:t>
            </a:r>
          </a:p>
        </p:txBody>
      </p:sp>
      <p:sp>
        <p:nvSpPr>
          <p:cNvPr id="6" name="TextBox 5">
            <a:extLst>
              <a:ext uri="{FF2B5EF4-FFF2-40B4-BE49-F238E27FC236}">
                <a16:creationId xmlns:a16="http://schemas.microsoft.com/office/drawing/2014/main" id="{C738A8AD-98DB-6DA2-7610-FFE58A143B33}"/>
              </a:ext>
            </a:extLst>
          </p:cNvPr>
          <p:cNvSpPr txBox="1"/>
          <p:nvPr/>
        </p:nvSpPr>
        <p:spPr>
          <a:xfrm>
            <a:off x="95823" y="6481918"/>
            <a:ext cx="11983287" cy="276999"/>
          </a:xfrm>
          <a:prstGeom prst="rect">
            <a:avLst/>
          </a:prstGeom>
          <a:noFill/>
        </p:spPr>
        <p:txBody>
          <a:bodyPr wrap="square" rtlCol="0">
            <a:spAutoFit/>
          </a:bodyPr>
          <a:lstStyle/>
          <a:p>
            <a:r>
              <a:rPr lang="en-US" sz="1200" dirty="0">
                <a:latin typeface="Century Gothic" panose="020B0502020202020204" pitchFamily="34" charset="0"/>
              </a:rPr>
              <a:t>GitHub Reference: </a:t>
            </a:r>
            <a:r>
              <a:rPr lang="en-US" sz="1200" dirty="0">
                <a:latin typeface="Century Gothic" panose="020B0502020202020204" pitchFamily="34" charset="0"/>
                <a:hlinkClick r:id="rId3"/>
              </a:rPr>
              <a:t>https://github.com/omf-gbowles/ibm-ds-capstone/blob/master/04-spacex-eda-sql.ipynb</a:t>
            </a:r>
            <a:endParaRPr lang="en-US" sz="1200" dirty="0">
              <a:latin typeface="Century Gothic" panose="020B0502020202020204" pitchFamily="34" charset="0"/>
            </a:endParaRPr>
          </a:p>
        </p:txBody>
      </p:sp>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77340"/>
            <a:ext cx="9745589" cy="4599623"/>
          </a:xfrm>
          <a:prstGeom prst="rect">
            <a:avLst/>
          </a:prstGeom>
        </p:spPr>
        <p:txBody>
          <a:bodyPr lIns="91440" tIns="45720" rIns="91440" bIns="45720" anchor="t"/>
          <a:lstStyle/>
          <a:p>
            <a:pPr marL="0" indent="0">
              <a:buNone/>
            </a:pPr>
            <a:r>
              <a:rPr lang="en-US" sz="2000" b="1" dirty="0">
                <a:latin typeface="Century Gothic" panose="020B0502020202020204" pitchFamily="34" charset="0"/>
              </a:rPr>
              <a:t>Charts</a:t>
            </a:r>
          </a:p>
          <a:p>
            <a:pPr>
              <a:buFontTx/>
              <a:buChar char="-"/>
            </a:pPr>
            <a:r>
              <a:rPr lang="en-US" sz="1800" dirty="0">
                <a:latin typeface="Century Gothic" panose="020B0502020202020204" pitchFamily="34" charset="0"/>
              </a:rPr>
              <a:t>Flight Number vs. Payload</a:t>
            </a:r>
          </a:p>
          <a:p>
            <a:pPr>
              <a:buFontTx/>
              <a:buChar char="-"/>
            </a:pPr>
            <a:r>
              <a:rPr lang="en-US" sz="1800" dirty="0">
                <a:latin typeface="Century Gothic" panose="020B0502020202020204" pitchFamily="34" charset="0"/>
              </a:rPr>
              <a:t>Flight Number vs. Launch Site</a:t>
            </a:r>
          </a:p>
          <a:p>
            <a:pPr>
              <a:buFontTx/>
              <a:buChar char="-"/>
            </a:pPr>
            <a:r>
              <a:rPr lang="en-US" sz="1800" dirty="0">
                <a:latin typeface="Century Gothic" panose="020B0502020202020204" pitchFamily="34" charset="0"/>
              </a:rPr>
              <a:t>Payload Mass (kg) vs. Launch Site</a:t>
            </a:r>
          </a:p>
          <a:p>
            <a:pPr>
              <a:buFontTx/>
              <a:buChar char="-"/>
            </a:pPr>
            <a:r>
              <a:rPr lang="en-US" sz="1800" dirty="0">
                <a:latin typeface="Century Gothic" panose="020B0502020202020204" pitchFamily="34" charset="0"/>
              </a:rPr>
              <a:t>Payload Mass (kg) vs. Orbit Type</a:t>
            </a:r>
          </a:p>
          <a:p>
            <a:pPr marL="0" indent="0">
              <a:buNone/>
            </a:pPr>
            <a:endParaRPr lang="en-US" sz="1800" dirty="0">
              <a:latin typeface="Century Gothic" panose="020B0502020202020204" pitchFamily="34" charset="0"/>
            </a:endParaRPr>
          </a:p>
          <a:p>
            <a:pPr marL="0" indent="0">
              <a:buNone/>
            </a:pPr>
            <a:r>
              <a:rPr lang="en-US" sz="2000" b="1" dirty="0">
                <a:latin typeface="Century Gothic" panose="020B0502020202020204" pitchFamily="34" charset="0"/>
              </a:rPr>
              <a:t>Analysis</a:t>
            </a:r>
          </a:p>
          <a:p>
            <a:pPr>
              <a:buFontTx/>
              <a:buChar char="-"/>
            </a:pPr>
            <a:r>
              <a:rPr lang="en-US" sz="1800" dirty="0">
                <a:latin typeface="Century Gothic" panose="020B0502020202020204" pitchFamily="34" charset="0"/>
              </a:rPr>
              <a:t>View relationships by using scatter plots</a:t>
            </a:r>
          </a:p>
          <a:p>
            <a:pPr>
              <a:buFontTx/>
              <a:buChar char="-"/>
            </a:pPr>
            <a:r>
              <a:rPr lang="en-US" sz="1800" dirty="0">
                <a:latin typeface="Century Gothic" panose="020B0502020202020204" pitchFamily="34" charset="0"/>
              </a:rPr>
              <a:t>Show comparisons among discrete categories with bar charts</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EDA with Data Visualization</a:t>
            </a:r>
          </a:p>
        </p:txBody>
      </p:sp>
      <p:sp>
        <p:nvSpPr>
          <p:cNvPr id="7" name="TextBox 6">
            <a:extLst>
              <a:ext uri="{FF2B5EF4-FFF2-40B4-BE49-F238E27FC236}">
                <a16:creationId xmlns:a16="http://schemas.microsoft.com/office/drawing/2014/main" id="{7209A47D-57AD-584F-951F-B98038A8D2BA}"/>
              </a:ext>
            </a:extLst>
          </p:cNvPr>
          <p:cNvSpPr txBox="1"/>
          <p:nvPr/>
        </p:nvSpPr>
        <p:spPr>
          <a:xfrm>
            <a:off x="95823" y="6481918"/>
            <a:ext cx="11983287" cy="276999"/>
          </a:xfrm>
          <a:prstGeom prst="rect">
            <a:avLst/>
          </a:prstGeom>
          <a:noFill/>
        </p:spPr>
        <p:txBody>
          <a:bodyPr wrap="square" rtlCol="0">
            <a:spAutoFit/>
          </a:bodyPr>
          <a:lstStyle/>
          <a:p>
            <a:r>
              <a:rPr lang="en-US" sz="1200" dirty="0">
                <a:latin typeface="Century Gothic" panose="020B0502020202020204" pitchFamily="34" charset="0"/>
              </a:rPr>
              <a:t>GitHub Reference: </a:t>
            </a:r>
            <a:r>
              <a:rPr lang="en-US" sz="1200" dirty="0">
                <a:latin typeface="Century Gothic" panose="020B0502020202020204" pitchFamily="34" charset="0"/>
                <a:hlinkClick r:id="rId3"/>
              </a:rPr>
              <a:t>https://github.com/omf-gbowles/ibm-ds-capstone/blob/master/05-spacex-eda-data-viz.ipynb</a:t>
            </a:r>
            <a:endParaRPr lang="en-US" sz="1200" dirty="0">
              <a:latin typeface="Century Gothic" panose="020B0502020202020204" pitchFamily="34" charset="0"/>
            </a:endParaRP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Build an Interactive Map with Folium</a:t>
            </a:r>
          </a:p>
        </p:txBody>
      </p:sp>
      <p:sp>
        <p:nvSpPr>
          <p:cNvPr id="8" name="TextBox 7">
            <a:extLst>
              <a:ext uri="{FF2B5EF4-FFF2-40B4-BE49-F238E27FC236}">
                <a16:creationId xmlns:a16="http://schemas.microsoft.com/office/drawing/2014/main" id="{D9838CAA-BEC3-DF76-DB07-1CCD8A67390C}"/>
              </a:ext>
            </a:extLst>
          </p:cNvPr>
          <p:cNvSpPr txBox="1"/>
          <p:nvPr/>
        </p:nvSpPr>
        <p:spPr>
          <a:xfrm>
            <a:off x="770011" y="1645920"/>
            <a:ext cx="10763621" cy="3831818"/>
          </a:xfrm>
          <a:prstGeom prst="rect">
            <a:avLst/>
          </a:prstGeom>
          <a:noFill/>
        </p:spPr>
        <p:txBody>
          <a:bodyPr wrap="square">
            <a:spAutoFit/>
          </a:bodyPr>
          <a:lstStyle/>
          <a:p>
            <a:pPr>
              <a:lnSpc>
                <a:spcPct val="100000"/>
              </a:lnSpc>
              <a:spcBef>
                <a:spcPts val="600"/>
              </a:spcBef>
            </a:pPr>
            <a:r>
              <a:rPr lang="en-US" b="1" dirty="0">
                <a:solidFill>
                  <a:schemeClr val="accent3">
                    <a:lumMod val="25000"/>
                  </a:schemeClr>
                </a:solidFill>
                <a:latin typeface="Century Gothic" panose="020B0502020202020204" pitchFamily="34" charset="0"/>
              </a:rPr>
              <a:t>Markers Indicating Launch Sites</a:t>
            </a:r>
          </a:p>
          <a:p>
            <a:pPr marL="285750" indent="-285750">
              <a:lnSpc>
                <a:spcPct val="100000"/>
              </a:lnSpc>
              <a:spcBef>
                <a:spcPts val="600"/>
              </a:spcBef>
              <a:buFont typeface="Arial" panose="020B0604020202020204" pitchFamily="34" charset="0"/>
              <a:buChar char="•"/>
            </a:pPr>
            <a:r>
              <a:rPr lang="en-US" dirty="0">
                <a:solidFill>
                  <a:schemeClr val="accent3">
                    <a:lumMod val="25000"/>
                  </a:schemeClr>
                </a:solidFill>
                <a:latin typeface="Century Gothic" panose="020B0502020202020204" pitchFamily="34" charset="0"/>
              </a:rPr>
              <a:t>Marked </a:t>
            </a:r>
            <a:r>
              <a:rPr lang="en-US" b="1" dirty="0">
                <a:solidFill>
                  <a:schemeClr val="accent3">
                    <a:lumMod val="25000"/>
                  </a:schemeClr>
                </a:solidFill>
                <a:latin typeface="Century Gothic" panose="020B0502020202020204" pitchFamily="34" charset="0"/>
              </a:rPr>
              <a:t>all launch sites </a:t>
            </a:r>
            <a:r>
              <a:rPr lang="en-US" dirty="0">
                <a:solidFill>
                  <a:schemeClr val="accent3">
                    <a:lumMod val="25000"/>
                  </a:schemeClr>
                </a:solidFill>
                <a:latin typeface="Century Gothic" panose="020B0502020202020204" pitchFamily="34" charset="0"/>
              </a:rPr>
              <a:t>on a folium map with </a:t>
            </a:r>
            <a:r>
              <a:rPr lang="en-US" b="1" dirty="0">
                <a:solidFill>
                  <a:srgbClr val="FF0000"/>
                </a:solidFill>
                <a:latin typeface="Century Gothic" panose="020B0502020202020204" pitchFamily="34" charset="0"/>
              </a:rPr>
              <a:t>red</a:t>
            </a:r>
            <a:r>
              <a:rPr lang="en-US" b="1" dirty="0">
                <a:solidFill>
                  <a:schemeClr val="accent3">
                    <a:lumMod val="25000"/>
                  </a:schemeClr>
                </a:solidFill>
                <a:latin typeface="Century Gothic" panose="020B0502020202020204" pitchFamily="34" charset="0"/>
              </a:rPr>
              <a:t> circles </a:t>
            </a:r>
            <a:r>
              <a:rPr lang="en-US" dirty="0">
                <a:solidFill>
                  <a:schemeClr val="accent3">
                    <a:lumMod val="25000"/>
                  </a:schemeClr>
                </a:solidFill>
                <a:latin typeface="Century Gothic" panose="020B0502020202020204" pitchFamily="34" charset="0"/>
              </a:rPr>
              <a:t>based on coordinates</a:t>
            </a:r>
          </a:p>
          <a:p>
            <a:pPr>
              <a:lnSpc>
                <a:spcPct val="100000"/>
              </a:lnSpc>
              <a:spcBef>
                <a:spcPts val="600"/>
              </a:spcBef>
            </a:pPr>
            <a:endParaRPr lang="en-US" dirty="0">
              <a:solidFill>
                <a:schemeClr val="accent3">
                  <a:lumMod val="25000"/>
                </a:schemeClr>
              </a:solidFill>
              <a:latin typeface="Century Gothic" panose="020B0502020202020204" pitchFamily="34" charset="0"/>
            </a:endParaRPr>
          </a:p>
          <a:p>
            <a:pPr>
              <a:lnSpc>
                <a:spcPct val="100000"/>
              </a:lnSpc>
              <a:spcBef>
                <a:spcPts val="600"/>
              </a:spcBef>
            </a:pPr>
            <a:r>
              <a:rPr lang="en-US" b="1" dirty="0">
                <a:solidFill>
                  <a:schemeClr val="accent3">
                    <a:lumMod val="25000"/>
                  </a:schemeClr>
                </a:solidFill>
                <a:latin typeface="Century Gothic" panose="020B0502020202020204" pitchFamily="34" charset="0"/>
              </a:rPr>
              <a:t>Colored Markers of Launch Outcomes</a:t>
            </a:r>
          </a:p>
          <a:p>
            <a:pPr marL="285750" indent="-285750">
              <a:spcBef>
                <a:spcPts val="600"/>
              </a:spcBef>
              <a:buFont typeface="Arial" panose="020B0604020202020204" pitchFamily="34" charset="0"/>
              <a:buChar char="•"/>
            </a:pPr>
            <a:r>
              <a:rPr lang="en-US" dirty="0">
                <a:solidFill>
                  <a:schemeClr val="accent3">
                    <a:lumMod val="25000"/>
                  </a:schemeClr>
                </a:solidFill>
                <a:latin typeface="Century Gothic" panose="020B0502020202020204" pitchFamily="34" charset="0"/>
              </a:rPr>
              <a:t>Assigned the feature launch outcomes (failure or success) to </a:t>
            </a:r>
            <a:r>
              <a:rPr lang="en-US" b="1" dirty="0">
                <a:solidFill>
                  <a:schemeClr val="accent3">
                    <a:lumMod val="25000"/>
                  </a:schemeClr>
                </a:solidFill>
                <a:latin typeface="Century Gothic" panose="020B0502020202020204" pitchFamily="34" charset="0"/>
              </a:rPr>
              <a:t>class 0 </a:t>
            </a:r>
            <a:r>
              <a:rPr lang="en-US" dirty="0">
                <a:solidFill>
                  <a:schemeClr val="accent3">
                    <a:lumMod val="25000"/>
                  </a:schemeClr>
                </a:solidFill>
                <a:latin typeface="Century Gothic" panose="020B0502020202020204" pitchFamily="34" charset="0"/>
              </a:rPr>
              <a:t>(</a:t>
            </a:r>
            <a:r>
              <a:rPr lang="en-US" b="1" dirty="0">
                <a:solidFill>
                  <a:schemeClr val="accent3">
                    <a:lumMod val="25000"/>
                  </a:schemeClr>
                </a:solidFill>
                <a:latin typeface="Century Gothic" panose="020B0502020202020204" pitchFamily="34" charset="0"/>
              </a:rPr>
              <a:t>failure</a:t>
            </a:r>
            <a:r>
              <a:rPr lang="en-US" dirty="0">
                <a:solidFill>
                  <a:schemeClr val="accent3">
                    <a:lumMod val="25000"/>
                  </a:schemeClr>
                </a:solidFill>
                <a:latin typeface="Century Gothic" panose="020B0502020202020204" pitchFamily="34" charset="0"/>
              </a:rPr>
              <a:t>)</a:t>
            </a:r>
            <a:r>
              <a:rPr lang="en-US" b="1" dirty="0">
                <a:solidFill>
                  <a:schemeClr val="accent3">
                    <a:lumMod val="25000"/>
                  </a:schemeClr>
                </a:solidFill>
                <a:latin typeface="Century Gothic" panose="020B0502020202020204" pitchFamily="34" charset="0"/>
              </a:rPr>
              <a:t> and 1 </a:t>
            </a:r>
            <a:r>
              <a:rPr lang="en-US" dirty="0">
                <a:solidFill>
                  <a:schemeClr val="accent3">
                    <a:lumMod val="25000"/>
                  </a:schemeClr>
                </a:solidFill>
                <a:latin typeface="Century Gothic" panose="020B0502020202020204" pitchFamily="34" charset="0"/>
              </a:rPr>
              <a:t>(</a:t>
            </a:r>
            <a:r>
              <a:rPr lang="en-US" b="1" dirty="0">
                <a:solidFill>
                  <a:schemeClr val="accent3">
                    <a:lumMod val="25000"/>
                  </a:schemeClr>
                </a:solidFill>
                <a:latin typeface="Century Gothic" panose="020B0502020202020204" pitchFamily="34" charset="0"/>
              </a:rPr>
              <a:t>success</a:t>
            </a:r>
            <a:r>
              <a:rPr lang="en-US" dirty="0">
                <a:solidFill>
                  <a:schemeClr val="accent3">
                    <a:lumMod val="25000"/>
                  </a:schemeClr>
                </a:solidFill>
                <a:latin typeface="Century Gothic" panose="020B0502020202020204" pitchFamily="34" charset="0"/>
              </a:rPr>
              <a:t>)</a:t>
            </a:r>
          </a:p>
          <a:p>
            <a:pPr marL="285750" indent="-285750">
              <a:lnSpc>
                <a:spcPct val="100000"/>
              </a:lnSpc>
              <a:spcBef>
                <a:spcPts val="600"/>
              </a:spcBef>
              <a:buFont typeface="Arial" panose="020B0604020202020204" pitchFamily="34" charset="0"/>
              <a:buChar char="•"/>
            </a:pPr>
            <a:r>
              <a:rPr lang="en-US" dirty="0">
                <a:solidFill>
                  <a:schemeClr val="accent3">
                    <a:lumMod val="25000"/>
                  </a:schemeClr>
                </a:solidFill>
                <a:latin typeface="Century Gothic" panose="020B0502020202020204" pitchFamily="34" charset="0"/>
              </a:rPr>
              <a:t>Added </a:t>
            </a:r>
            <a:r>
              <a:rPr lang="en-US" b="1" dirty="0">
                <a:solidFill>
                  <a:srgbClr val="00B050"/>
                </a:solidFill>
                <a:latin typeface="Century Gothic" panose="020B0502020202020204" pitchFamily="34" charset="0"/>
              </a:rPr>
              <a:t>green</a:t>
            </a:r>
            <a:r>
              <a:rPr lang="en-US" b="1" dirty="0">
                <a:solidFill>
                  <a:schemeClr val="accent3">
                    <a:lumMod val="25000"/>
                  </a:schemeClr>
                </a:solidFill>
                <a:latin typeface="Century Gothic" panose="020B0502020202020204" pitchFamily="34" charset="0"/>
              </a:rPr>
              <a:t> </a:t>
            </a:r>
            <a:r>
              <a:rPr lang="en-US" dirty="0">
                <a:solidFill>
                  <a:schemeClr val="accent3">
                    <a:lumMod val="25000"/>
                  </a:schemeClr>
                </a:solidFill>
                <a:latin typeface="Century Gothic" panose="020B0502020202020204" pitchFamily="34" charset="0"/>
              </a:rPr>
              <a:t>(</a:t>
            </a:r>
            <a:r>
              <a:rPr lang="en-US" b="1" dirty="0">
                <a:solidFill>
                  <a:schemeClr val="accent3">
                    <a:lumMod val="25000"/>
                  </a:schemeClr>
                </a:solidFill>
                <a:latin typeface="Century Gothic" panose="020B0502020202020204" pitchFamily="34" charset="0"/>
              </a:rPr>
              <a:t>success</a:t>
            </a:r>
            <a:r>
              <a:rPr lang="en-US" dirty="0">
                <a:solidFill>
                  <a:schemeClr val="accent3">
                    <a:lumMod val="25000"/>
                  </a:schemeClr>
                </a:solidFill>
                <a:latin typeface="Century Gothic" panose="020B0502020202020204" pitchFamily="34" charset="0"/>
              </a:rPr>
              <a:t>)</a:t>
            </a:r>
            <a:r>
              <a:rPr lang="en-US" b="1" dirty="0">
                <a:solidFill>
                  <a:schemeClr val="accent3">
                    <a:lumMod val="25000"/>
                  </a:schemeClr>
                </a:solidFill>
                <a:latin typeface="Century Gothic" panose="020B0502020202020204" pitchFamily="34" charset="0"/>
              </a:rPr>
              <a:t> </a:t>
            </a:r>
            <a:r>
              <a:rPr lang="en-US" dirty="0">
                <a:solidFill>
                  <a:schemeClr val="accent3">
                    <a:lumMod val="25000"/>
                  </a:schemeClr>
                </a:solidFill>
                <a:latin typeface="Century Gothic" panose="020B0502020202020204" pitchFamily="34" charset="0"/>
              </a:rPr>
              <a:t>and </a:t>
            </a:r>
            <a:r>
              <a:rPr lang="en-US" b="1" dirty="0">
                <a:solidFill>
                  <a:srgbClr val="FF0000"/>
                </a:solidFill>
                <a:latin typeface="Century Gothic" panose="020B0502020202020204" pitchFamily="34" charset="0"/>
              </a:rPr>
              <a:t>red</a:t>
            </a:r>
            <a:r>
              <a:rPr lang="en-US" dirty="0">
                <a:solidFill>
                  <a:schemeClr val="accent3">
                    <a:lumMod val="25000"/>
                  </a:schemeClr>
                </a:solidFill>
                <a:latin typeface="Century Gothic" panose="020B0502020202020204" pitchFamily="34" charset="0"/>
              </a:rPr>
              <a:t> (</a:t>
            </a:r>
            <a:r>
              <a:rPr lang="en-US" b="1" dirty="0">
                <a:solidFill>
                  <a:schemeClr val="accent3">
                    <a:lumMod val="25000"/>
                  </a:schemeClr>
                </a:solidFill>
                <a:latin typeface="Century Gothic" panose="020B0502020202020204" pitchFamily="34" charset="0"/>
              </a:rPr>
              <a:t>failure</a:t>
            </a:r>
            <a:r>
              <a:rPr lang="en-US" dirty="0">
                <a:solidFill>
                  <a:schemeClr val="accent3">
                    <a:lumMod val="25000"/>
                  </a:schemeClr>
                </a:solidFill>
                <a:latin typeface="Century Gothic" panose="020B0502020202020204" pitchFamily="34" charset="0"/>
              </a:rPr>
              <a:t>)</a:t>
            </a:r>
            <a:r>
              <a:rPr lang="en-US" b="1" dirty="0">
                <a:solidFill>
                  <a:schemeClr val="accent3">
                    <a:lumMod val="25000"/>
                  </a:schemeClr>
                </a:solidFill>
                <a:latin typeface="Century Gothic" panose="020B0502020202020204" pitchFamily="34" charset="0"/>
              </a:rPr>
              <a:t> </a:t>
            </a:r>
            <a:r>
              <a:rPr lang="en-US" dirty="0">
                <a:solidFill>
                  <a:schemeClr val="accent3">
                    <a:lumMod val="25000"/>
                  </a:schemeClr>
                </a:solidFill>
                <a:latin typeface="Century Gothic" panose="020B0502020202020204" pitchFamily="34" charset="0"/>
              </a:rPr>
              <a:t>markers to each site to show success rates</a:t>
            </a:r>
          </a:p>
          <a:p>
            <a:pPr>
              <a:lnSpc>
                <a:spcPct val="100000"/>
              </a:lnSpc>
              <a:spcBef>
                <a:spcPts val="600"/>
              </a:spcBef>
            </a:pPr>
            <a:endParaRPr lang="en-US" dirty="0">
              <a:solidFill>
                <a:schemeClr val="accent3">
                  <a:lumMod val="25000"/>
                </a:schemeClr>
              </a:solidFill>
              <a:latin typeface="Century Gothic" panose="020B0502020202020204" pitchFamily="34" charset="0"/>
            </a:endParaRPr>
          </a:p>
          <a:p>
            <a:pPr>
              <a:lnSpc>
                <a:spcPct val="100000"/>
              </a:lnSpc>
              <a:spcBef>
                <a:spcPts val="600"/>
              </a:spcBef>
            </a:pPr>
            <a:r>
              <a:rPr lang="en-US" b="1" dirty="0">
                <a:solidFill>
                  <a:schemeClr val="accent3">
                    <a:lumMod val="25000"/>
                  </a:schemeClr>
                </a:solidFill>
                <a:latin typeface="Century Gothic" panose="020B0502020202020204" pitchFamily="34" charset="0"/>
              </a:rPr>
              <a:t>Distances Between a Launch Site to Proximities</a:t>
            </a:r>
          </a:p>
          <a:p>
            <a:pPr marL="285750" indent="-285750">
              <a:lnSpc>
                <a:spcPct val="100000"/>
              </a:lnSpc>
              <a:spcBef>
                <a:spcPts val="600"/>
              </a:spcBef>
              <a:buFont typeface="Arial" panose="020B0604020202020204" pitchFamily="34" charset="0"/>
              <a:buChar char="•"/>
            </a:pPr>
            <a:r>
              <a:rPr lang="en-US" dirty="0">
                <a:solidFill>
                  <a:schemeClr val="accent3">
                    <a:lumMod val="25000"/>
                  </a:schemeClr>
                </a:solidFill>
                <a:latin typeface="Century Gothic" panose="020B0502020202020204" pitchFamily="34" charset="0"/>
              </a:rPr>
              <a:t>Added</a:t>
            </a:r>
            <a:r>
              <a:rPr lang="en-US" b="1" dirty="0">
                <a:solidFill>
                  <a:schemeClr val="accent3">
                    <a:lumMod val="25000"/>
                  </a:schemeClr>
                </a:solidFill>
                <a:latin typeface="Century Gothic" panose="020B0502020202020204" pitchFamily="34" charset="0"/>
              </a:rPr>
              <a:t> colored lines </a:t>
            </a:r>
            <a:r>
              <a:rPr lang="en-US" dirty="0">
                <a:solidFill>
                  <a:schemeClr val="accent3">
                    <a:lumMod val="25000"/>
                  </a:schemeClr>
                </a:solidFill>
                <a:latin typeface="Century Gothic" panose="020B0502020202020204" pitchFamily="34" charset="0"/>
              </a:rPr>
              <a:t>for calculated distances between launch sites and proximities such as </a:t>
            </a:r>
            <a:r>
              <a:rPr lang="en-US" b="1" dirty="0">
                <a:solidFill>
                  <a:schemeClr val="accent3">
                    <a:lumMod val="25000"/>
                  </a:schemeClr>
                </a:solidFill>
                <a:latin typeface="Century Gothic" panose="020B0502020202020204" pitchFamily="34" charset="0"/>
              </a:rPr>
              <a:t>nearest coastline, railway, highway, and city</a:t>
            </a:r>
          </a:p>
          <a:p>
            <a:pPr>
              <a:spcBef>
                <a:spcPts val="600"/>
              </a:spcBef>
            </a:pPr>
            <a:endParaRPr lang="en-US" dirty="0"/>
          </a:p>
        </p:txBody>
      </p:sp>
      <p:sp>
        <p:nvSpPr>
          <p:cNvPr id="2" name="TextBox 1">
            <a:extLst>
              <a:ext uri="{FF2B5EF4-FFF2-40B4-BE49-F238E27FC236}">
                <a16:creationId xmlns:a16="http://schemas.microsoft.com/office/drawing/2014/main" id="{76D4F911-F3FC-56C9-A5BF-036467D8BBE6}"/>
              </a:ext>
            </a:extLst>
          </p:cNvPr>
          <p:cNvSpPr txBox="1"/>
          <p:nvPr/>
        </p:nvSpPr>
        <p:spPr>
          <a:xfrm>
            <a:off x="95823" y="6481918"/>
            <a:ext cx="11983287" cy="276999"/>
          </a:xfrm>
          <a:prstGeom prst="rect">
            <a:avLst/>
          </a:prstGeom>
          <a:noFill/>
        </p:spPr>
        <p:txBody>
          <a:bodyPr wrap="square" rtlCol="0">
            <a:spAutoFit/>
          </a:bodyPr>
          <a:lstStyle/>
          <a:p>
            <a:r>
              <a:rPr lang="en-US" sz="1200" dirty="0">
                <a:latin typeface="Century Gothic" panose="020B0502020202020204" pitchFamily="34" charset="0"/>
              </a:rPr>
              <a:t>GitHub Reference: </a:t>
            </a:r>
            <a:r>
              <a:rPr lang="en-US" sz="1200" dirty="0">
                <a:latin typeface="Century Gothic" panose="020B0502020202020204" pitchFamily="34" charset="0"/>
                <a:hlinkClick r:id="rId3"/>
              </a:rPr>
              <a:t>https://github.com/omf-gbowles/ibm-ds-capstone/blob/master/06-spacex-folium.ipynb</a:t>
            </a:r>
            <a:endParaRPr lang="en-US" sz="1200" dirty="0">
              <a:latin typeface="Century Gothic" panose="020B0502020202020204" pitchFamily="34" charset="0"/>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84960"/>
            <a:ext cx="9745589" cy="4592003"/>
          </a:xfrm>
          <a:prstGeom prst="rect">
            <a:avLst/>
          </a:prstGeom>
        </p:spPr>
        <p:txBody>
          <a:bodyPr vert="horz" lIns="91440" tIns="45720" rIns="91440" bIns="45720" rtlCol="0" anchor="t">
            <a:normAutofit/>
          </a:bodyPr>
          <a:lstStyle/>
          <a:p>
            <a:pPr marL="0" indent="0">
              <a:lnSpc>
                <a:spcPct val="100000"/>
              </a:lnSpc>
              <a:spcBef>
                <a:spcPts val="600"/>
              </a:spcBef>
              <a:buNone/>
            </a:pPr>
            <a:r>
              <a:rPr lang="en-US" sz="2000" b="1" dirty="0">
                <a:latin typeface="Century Gothic" panose="020B0502020202020204" pitchFamily="34" charset="0"/>
              </a:rPr>
              <a:t>Dropdown List with Launch Sites </a:t>
            </a:r>
          </a:p>
          <a:p>
            <a:pPr>
              <a:lnSpc>
                <a:spcPct val="100000"/>
              </a:lnSpc>
              <a:spcBef>
                <a:spcPts val="600"/>
              </a:spcBef>
            </a:pPr>
            <a:r>
              <a:rPr lang="en-US" sz="1800" dirty="0">
                <a:latin typeface="Century Gothic" panose="020B0502020202020204" pitchFamily="34" charset="0"/>
              </a:rPr>
              <a:t>Allow user to select all launch sites or a certain launch site </a:t>
            </a:r>
          </a:p>
          <a:p>
            <a:pPr marL="0" indent="0">
              <a:lnSpc>
                <a:spcPct val="100000"/>
              </a:lnSpc>
              <a:spcBef>
                <a:spcPts val="600"/>
              </a:spcBef>
              <a:buNone/>
            </a:pPr>
            <a:endParaRPr lang="en-US" sz="1800" dirty="0">
              <a:latin typeface="Century Gothic" panose="020B0502020202020204" pitchFamily="34" charset="0"/>
            </a:endParaRPr>
          </a:p>
          <a:p>
            <a:pPr marL="0" indent="0">
              <a:lnSpc>
                <a:spcPct val="100000"/>
              </a:lnSpc>
              <a:spcBef>
                <a:spcPts val="600"/>
              </a:spcBef>
              <a:buNone/>
            </a:pPr>
            <a:r>
              <a:rPr lang="en-US" sz="2000" b="1" dirty="0">
                <a:latin typeface="Century Gothic" panose="020B0502020202020204" pitchFamily="34" charset="0"/>
              </a:rPr>
              <a:t>Pie Chart Showing Successful Launches </a:t>
            </a:r>
          </a:p>
          <a:p>
            <a:pPr>
              <a:lnSpc>
                <a:spcPct val="100000"/>
              </a:lnSpc>
              <a:spcBef>
                <a:spcPts val="600"/>
              </a:spcBef>
            </a:pPr>
            <a:r>
              <a:rPr lang="en-US" sz="1800" dirty="0">
                <a:latin typeface="Century Gothic" panose="020B0502020202020204" pitchFamily="34" charset="0"/>
              </a:rPr>
              <a:t>Allow user to see successful and unsuccessful launches as a percent of the total</a:t>
            </a:r>
          </a:p>
          <a:p>
            <a:pPr marL="0" indent="0">
              <a:lnSpc>
                <a:spcPct val="100000"/>
              </a:lnSpc>
              <a:spcBef>
                <a:spcPts val="600"/>
              </a:spcBef>
              <a:buNone/>
            </a:pPr>
            <a:endParaRPr lang="en-US" sz="1800" dirty="0">
              <a:latin typeface="Century Gothic" panose="020B0502020202020204" pitchFamily="34" charset="0"/>
            </a:endParaRPr>
          </a:p>
          <a:p>
            <a:pPr marL="0" indent="0">
              <a:lnSpc>
                <a:spcPct val="100000"/>
              </a:lnSpc>
              <a:spcBef>
                <a:spcPts val="600"/>
              </a:spcBef>
              <a:buNone/>
            </a:pPr>
            <a:r>
              <a:rPr lang="en-US" sz="2000" b="1" dirty="0">
                <a:latin typeface="Century Gothic" panose="020B0502020202020204" pitchFamily="34" charset="0"/>
              </a:rPr>
              <a:t>Slider of Payload Mass Range </a:t>
            </a:r>
          </a:p>
          <a:p>
            <a:pPr>
              <a:lnSpc>
                <a:spcPct val="100000"/>
              </a:lnSpc>
              <a:spcBef>
                <a:spcPts val="600"/>
              </a:spcBef>
            </a:pPr>
            <a:r>
              <a:rPr lang="en-US" sz="1800" dirty="0">
                <a:latin typeface="Century Gothic" panose="020B0502020202020204" pitchFamily="34" charset="0"/>
              </a:rPr>
              <a:t>Allow user to select payload mass range </a:t>
            </a:r>
          </a:p>
          <a:p>
            <a:pPr marL="0" indent="0">
              <a:lnSpc>
                <a:spcPct val="100000"/>
              </a:lnSpc>
              <a:spcBef>
                <a:spcPts val="600"/>
              </a:spcBef>
              <a:buNone/>
            </a:pPr>
            <a:endParaRPr lang="en-US" sz="1800" dirty="0">
              <a:latin typeface="Century Gothic" panose="020B0502020202020204" pitchFamily="34" charset="0"/>
            </a:endParaRPr>
          </a:p>
          <a:p>
            <a:pPr marL="0" indent="0">
              <a:lnSpc>
                <a:spcPct val="100000"/>
              </a:lnSpc>
              <a:spcBef>
                <a:spcPts val="600"/>
              </a:spcBef>
              <a:buNone/>
            </a:pPr>
            <a:r>
              <a:rPr lang="en-US" sz="2000" b="1" dirty="0">
                <a:latin typeface="Century Gothic" panose="020B0502020202020204" pitchFamily="34" charset="0"/>
              </a:rPr>
              <a:t>Scatter Chart Showing Payload Mass vs. Success Rate by Booster Version </a:t>
            </a:r>
          </a:p>
          <a:p>
            <a:pPr>
              <a:lnSpc>
                <a:spcPct val="100000"/>
              </a:lnSpc>
              <a:spcBef>
                <a:spcPts val="600"/>
              </a:spcBef>
            </a:pPr>
            <a:r>
              <a:rPr lang="en-US" sz="1800" dirty="0">
                <a:latin typeface="Century Gothic" panose="020B0502020202020204" pitchFamily="34" charset="0"/>
              </a:rPr>
              <a:t>Allow user to see the correlation between Payload and Launch Success</a:t>
            </a:r>
            <a:endParaRPr lang="en-US" sz="3200" dirty="0">
              <a:latin typeface="Century Gothic" panose="020B0502020202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Build a Dashboard with </a:t>
            </a:r>
            <a:r>
              <a:rPr lang="en-US" b="1" dirty="0" err="1">
                <a:solidFill>
                  <a:schemeClr val="tx1"/>
                </a:solidFill>
                <a:latin typeface="Century Gothic" panose="020B0502020202020204" pitchFamily="34" charset="0"/>
              </a:rPr>
              <a:t>Plotly</a:t>
            </a:r>
            <a:r>
              <a:rPr lang="en-US" b="1" dirty="0">
                <a:solidFill>
                  <a:schemeClr val="tx1"/>
                </a:solidFill>
                <a:latin typeface="Century Gothic" panose="020B0502020202020204" pitchFamily="34" charset="0"/>
              </a:rPr>
              <a:t> Dash</a:t>
            </a:r>
          </a:p>
        </p:txBody>
      </p:sp>
      <p:sp>
        <p:nvSpPr>
          <p:cNvPr id="6" name="TextBox 5">
            <a:extLst>
              <a:ext uri="{FF2B5EF4-FFF2-40B4-BE49-F238E27FC236}">
                <a16:creationId xmlns:a16="http://schemas.microsoft.com/office/drawing/2014/main" id="{F8C3DE20-9534-B62F-B3AC-1D8FE85057D1}"/>
              </a:ext>
            </a:extLst>
          </p:cNvPr>
          <p:cNvSpPr txBox="1"/>
          <p:nvPr/>
        </p:nvSpPr>
        <p:spPr>
          <a:xfrm>
            <a:off x="95823" y="6481918"/>
            <a:ext cx="11983287" cy="276999"/>
          </a:xfrm>
          <a:prstGeom prst="rect">
            <a:avLst/>
          </a:prstGeom>
          <a:noFill/>
        </p:spPr>
        <p:txBody>
          <a:bodyPr wrap="square" rtlCol="0">
            <a:spAutoFit/>
          </a:bodyPr>
          <a:lstStyle/>
          <a:p>
            <a:r>
              <a:rPr lang="en-US" sz="1200" dirty="0">
                <a:latin typeface="Century Gothic" panose="020B0502020202020204" pitchFamily="34" charset="0"/>
              </a:rPr>
              <a:t>GitHub Reference: </a:t>
            </a:r>
            <a:r>
              <a:rPr lang="en-US" sz="1200" dirty="0">
                <a:latin typeface="Century Gothic" panose="020B0502020202020204" pitchFamily="34" charset="0"/>
                <a:hlinkClick r:id="rId3"/>
              </a:rPr>
              <a:t>https://github.com/omf-gbowles/ibm-ds-capstone/blob/master/07-spacex-dash.py</a:t>
            </a:r>
            <a:endParaRPr lang="en-US" sz="1200" dirty="0">
              <a:latin typeface="Century Gothic" panose="020B0502020202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Predictive Analysis (Classification)</a:t>
            </a:r>
          </a:p>
        </p:txBody>
      </p:sp>
      <p:sp>
        <p:nvSpPr>
          <p:cNvPr id="6" name="TextBox 5">
            <a:extLst>
              <a:ext uri="{FF2B5EF4-FFF2-40B4-BE49-F238E27FC236}">
                <a16:creationId xmlns:a16="http://schemas.microsoft.com/office/drawing/2014/main" id="{5C07E588-A5A3-5150-15AF-1427CC2A9760}"/>
              </a:ext>
            </a:extLst>
          </p:cNvPr>
          <p:cNvSpPr txBox="1"/>
          <p:nvPr/>
        </p:nvSpPr>
        <p:spPr>
          <a:xfrm>
            <a:off x="770011" y="1555346"/>
            <a:ext cx="10763621" cy="4847481"/>
          </a:xfrm>
          <a:prstGeom prst="rect">
            <a:avLst/>
          </a:prstGeom>
          <a:noFill/>
        </p:spPr>
        <p:txBody>
          <a:bodyPr wrap="square">
            <a:spAutoFit/>
          </a:bodyPr>
          <a:lstStyle/>
          <a:p>
            <a:pPr>
              <a:lnSpc>
                <a:spcPct val="100000"/>
              </a:lnSpc>
              <a:spcBef>
                <a:spcPts val="600"/>
              </a:spcBef>
            </a:pPr>
            <a:r>
              <a:rPr lang="en-US" sz="2000" b="1" dirty="0">
                <a:solidFill>
                  <a:schemeClr val="accent3">
                    <a:lumMod val="25000"/>
                  </a:schemeClr>
                </a:solidFill>
                <a:latin typeface="Century Gothic" panose="020B0502020202020204" pitchFamily="34" charset="0"/>
              </a:rPr>
              <a:t>Charts</a:t>
            </a:r>
          </a:p>
          <a:p>
            <a:pPr marL="285750" indent="-285750">
              <a:lnSpc>
                <a:spcPct val="100000"/>
              </a:lnSpc>
              <a:spcBef>
                <a:spcPts val="600"/>
              </a:spcBef>
              <a:buFont typeface="Arial" panose="020B0604020202020204" pitchFamily="34" charset="0"/>
              <a:buChar char="•"/>
            </a:pPr>
            <a:r>
              <a:rPr lang="en-US" b="1" dirty="0">
                <a:solidFill>
                  <a:schemeClr val="accent3">
                    <a:lumMod val="25000"/>
                  </a:schemeClr>
                </a:solidFill>
                <a:latin typeface="Century Gothic" panose="020B0502020202020204" pitchFamily="34" charset="0"/>
              </a:rPr>
              <a:t>Create</a:t>
            </a:r>
            <a:r>
              <a:rPr lang="en-US" dirty="0">
                <a:solidFill>
                  <a:schemeClr val="accent3">
                    <a:lumMod val="25000"/>
                  </a:schemeClr>
                </a:solidFill>
                <a:latin typeface="Century Gothic" panose="020B0502020202020204" pitchFamily="34" charset="0"/>
              </a:rPr>
              <a:t> NumPy array</a:t>
            </a:r>
          </a:p>
          <a:p>
            <a:pPr marL="285750" indent="-285750">
              <a:lnSpc>
                <a:spcPct val="100000"/>
              </a:lnSpc>
              <a:spcBef>
                <a:spcPts val="600"/>
              </a:spcBef>
              <a:buFont typeface="Arial" panose="020B0604020202020204" pitchFamily="34" charset="0"/>
              <a:buChar char="•"/>
            </a:pPr>
            <a:r>
              <a:rPr lang="en-US" b="1" dirty="0">
                <a:solidFill>
                  <a:schemeClr val="accent3">
                    <a:lumMod val="25000"/>
                  </a:schemeClr>
                </a:solidFill>
                <a:latin typeface="Century Gothic" panose="020B0502020202020204" pitchFamily="34" charset="0"/>
              </a:rPr>
              <a:t>Standardize</a:t>
            </a:r>
            <a:r>
              <a:rPr lang="en-US" dirty="0">
                <a:solidFill>
                  <a:schemeClr val="accent3">
                    <a:lumMod val="25000"/>
                  </a:schemeClr>
                </a:solidFill>
                <a:latin typeface="Century Gothic" panose="020B0502020202020204" pitchFamily="34" charset="0"/>
              </a:rPr>
              <a:t> the data with </a:t>
            </a:r>
            <a:r>
              <a:rPr lang="en-US" dirty="0" err="1">
                <a:solidFill>
                  <a:schemeClr val="accent3">
                    <a:lumMod val="25000"/>
                  </a:schemeClr>
                </a:solidFill>
                <a:latin typeface="Century Gothic" panose="020B0502020202020204" pitchFamily="34" charset="0"/>
              </a:rPr>
              <a:t>StandardScaler</a:t>
            </a:r>
            <a:endParaRPr lang="en-US" dirty="0">
              <a:solidFill>
                <a:schemeClr val="accent3">
                  <a:lumMod val="25000"/>
                </a:schemeClr>
              </a:solidFill>
              <a:latin typeface="Century Gothic" panose="020B0502020202020204" pitchFamily="34" charset="0"/>
            </a:endParaRPr>
          </a:p>
          <a:p>
            <a:pPr marL="285750" indent="-285750">
              <a:lnSpc>
                <a:spcPct val="100000"/>
              </a:lnSpc>
              <a:spcBef>
                <a:spcPts val="600"/>
              </a:spcBef>
              <a:buFont typeface="Arial" panose="020B0604020202020204" pitchFamily="34" charset="0"/>
              <a:buChar char="•"/>
            </a:pPr>
            <a:r>
              <a:rPr lang="en-US" b="1" dirty="0">
                <a:solidFill>
                  <a:schemeClr val="accent3">
                    <a:lumMod val="25000"/>
                  </a:schemeClr>
                </a:solidFill>
                <a:latin typeface="Century Gothic" panose="020B0502020202020204" pitchFamily="34" charset="0"/>
              </a:rPr>
              <a:t>Split</a:t>
            </a:r>
            <a:r>
              <a:rPr lang="en-US" dirty="0">
                <a:solidFill>
                  <a:schemeClr val="accent3">
                    <a:lumMod val="25000"/>
                  </a:schemeClr>
                </a:solidFill>
                <a:latin typeface="Century Gothic" panose="020B0502020202020204" pitchFamily="34" charset="0"/>
              </a:rPr>
              <a:t> the data using </a:t>
            </a:r>
            <a:r>
              <a:rPr lang="en-US" dirty="0" err="1">
                <a:solidFill>
                  <a:schemeClr val="accent3">
                    <a:lumMod val="25000"/>
                  </a:schemeClr>
                </a:solidFill>
                <a:latin typeface="Century Gothic" panose="020B0502020202020204" pitchFamily="34" charset="0"/>
              </a:rPr>
              <a:t>train_test_split</a:t>
            </a:r>
            <a:endParaRPr lang="en-US" dirty="0">
              <a:solidFill>
                <a:schemeClr val="accent3">
                  <a:lumMod val="25000"/>
                </a:schemeClr>
              </a:solidFill>
              <a:latin typeface="Century Gothic" panose="020B0502020202020204" pitchFamily="34" charset="0"/>
            </a:endParaRPr>
          </a:p>
          <a:p>
            <a:pPr marL="285750" indent="-285750">
              <a:lnSpc>
                <a:spcPct val="100000"/>
              </a:lnSpc>
              <a:spcBef>
                <a:spcPts val="600"/>
              </a:spcBef>
              <a:buFont typeface="Arial" panose="020B0604020202020204" pitchFamily="34" charset="0"/>
              <a:buChar char="•"/>
            </a:pPr>
            <a:r>
              <a:rPr lang="en-US" b="1" dirty="0">
                <a:solidFill>
                  <a:schemeClr val="accent3">
                    <a:lumMod val="25000"/>
                  </a:schemeClr>
                </a:solidFill>
                <a:latin typeface="Century Gothic" panose="020B0502020202020204" pitchFamily="34" charset="0"/>
              </a:rPr>
              <a:t>Create</a:t>
            </a:r>
            <a:r>
              <a:rPr lang="en-US" dirty="0">
                <a:solidFill>
                  <a:schemeClr val="accent3">
                    <a:lumMod val="25000"/>
                  </a:schemeClr>
                </a:solidFill>
                <a:latin typeface="Century Gothic" panose="020B0502020202020204" pitchFamily="34" charset="0"/>
              </a:rPr>
              <a:t> a </a:t>
            </a:r>
            <a:r>
              <a:rPr lang="en-US" dirty="0" err="1">
                <a:solidFill>
                  <a:schemeClr val="accent3">
                    <a:lumMod val="25000"/>
                  </a:schemeClr>
                </a:solidFill>
                <a:latin typeface="Century Gothic" panose="020B0502020202020204" pitchFamily="34" charset="0"/>
              </a:rPr>
              <a:t>GridSearchCV</a:t>
            </a:r>
            <a:r>
              <a:rPr lang="en-US" dirty="0">
                <a:solidFill>
                  <a:schemeClr val="accent3">
                    <a:lumMod val="25000"/>
                  </a:schemeClr>
                </a:solidFill>
                <a:latin typeface="Century Gothic" panose="020B0502020202020204" pitchFamily="34" charset="0"/>
              </a:rPr>
              <a:t> object with cv=10</a:t>
            </a:r>
          </a:p>
          <a:p>
            <a:pPr marL="285750" indent="-285750">
              <a:lnSpc>
                <a:spcPct val="100000"/>
              </a:lnSpc>
              <a:spcBef>
                <a:spcPts val="600"/>
              </a:spcBef>
              <a:buFont typeface="Arial" panose="020B0604020202020204" pitchFamily="34" charset="0"/>
              <a:buChar char="•"/>
            </a:pPr>
            <a:r>
              <a:rPr lang="en-US" b="1" dirty="0">
                <a:solidFill>
                  <a:schemeClr val="accent3">
                    <a:lumMod val="25000"/>
                  </a:schemeClr>
                </a:solidFill>
                <a:latin typeface="Century Gothic" panose="020B0502020202020204" pitchFamily="34" charset="0"/>
              </a:rPr>
              <a:t>Apply</a:t>
            </a:r>
            <a:r>
              <a:rPr lang="en-US" dirty="0">
                <a:solidFill>
                  <a:schemeClr val="accent3">
                    <a:lumMod val="25000"/>
                  </a:schemeClr>
                </a:solidFill>
                <a:latin typeface="Century Gothic" panose="020B0502020202020204" pitchFamily="34" charset="0"/>
              </a:rPr>
              <a:t> </a:t>
            </a:r>
            <a:r>
              <a:rPr lang="en-US" dirty="0" err="1">
                <a:solidFill>
                  <a:schemeClr val="accent3">
                    <a:lumMod val="25000"/>
                  </a:schemeClr>
                </a:solidFill>
                <a:latin typeface="Century Gothic" panose="020B0502020202020204" pitchFamily="34" charset="0"/>
              </a:rPr>
              <a:t>GridSearchCV</a:t>
            </a:r>
            <a:r>
              <a:rPr lang="en-US" dirty="0">
                <a:solidFill>
                  <a:schemeClr val="accent3">
                    <a:lumMod val="25000"/>
                  </a:schemeClr>
                </a:solidFill>
                <a:latin typeface="Century Gothic" panose="020B0502020202020204" pitchFamily="34" charset="0"/>
              </a:rPr>
              <a:t> on different algorithms:</a:t>
            </a:r>
          </a:p>
          <a:p>
            <a:pPr marL="742950" lvl="1" indent="-285750">
              <a:spcBef>
                <a:spcPts val="600"/>
              </a:spcBef>
              <a:buFont typeface="Arial" panose="020B0604020202020204" pitchFamily="34" charset="0"/>
              <a:buChar char="•"/>
            </a:pPr>
            <a:r>
              <a:rPr lang="en-US" sz="1600" dirty="0">
                <a:solidFill>
                  <a:schemeClr val="accent3">
                    <a:lumMod val="25000"/>
                  </a:schemeClr>
                </a:solidFill>
                <a:latin typeface="Century Gothic" panose="020B0502020202020204" pitchFamily="34" charset="0"/>
              </a:rPr>
              <a:t>Logistic Regression</a:t>
            </a:r>
          </a:p>
          <a:p>
            <a:pPr marL="742950" lvl="1" indent="-285750">
              <a:spcBef>
                <a:spcPts val="600"/>
              </a:spcBef>
              <a:buFont typeface="Arial" panose="020B0604020202020204" pitchFamily="34" charset="0"/>
              <a:buChar char="•"/>
            </a:pPr>
            <a:r>
              <a:rPr lang="en-US" sz="1600" dirty="0">
                <a:solidFill>
                  <a:schemeClr val="accent3">
                    <a:lumMod val="25000"/>
                  </a:schemeClr>
                </a:solidFill>
                <a:latin typeface="Century Gothic" panose="020B0502020202020204" pitchFamily="34" charset="0"/>
              </a:rPr>
              <a:t>Support Vector Machine</a:t>
            </a:r>
          </a:p>
          <a:p>
            <a:pPr marL="742950" lvl="1" indent="-285750">
              <a:spcBef>
                <a:spcPts val="600"/>
              </a:spcBef>
              <a:buFont typeface="Arial" panose="020B0604020202020204" pitchFamily="34" charset="0"/>
              <a:buChar char="•"/>
            </a:pPr>
            <a:r>
              <a:rPr lang="en-US" sz="1600" dirty="0">
                <a:solidFill>
                  <a:schemeClr val="accent3">
                    <a:lumMod val="25000"/>
                  </a:schemeClr>
                </a:solidFill>
                <a:latin typeface="Century Gothic" panose="020B0502020202020204" pitchFamily="34" charset="0"/>
              </a:rPr>
              <a:t>Decision Tree Classifier</a:t>
            </a:r>
          </a:p>
          <a:p>
            <a:pPr marL="742950" lvl="1" indent="-285750">
              <a:spcBef>
                <a:spcPts val="600"/>
              </a:spcBef>
              <a:buFont typeface="Arial" panose="020B0604020202020204" pitchFamily="34" charset="0"/>
              <a:buChar char="•"/>
            </a:pPr>
            <a:r>
              <a:rPr lang="en-US" sz="1600" dirty="0">
                <a:solidFill>
                  <a:schemeClr val="accent3">
                    <a:lumMod val="25000"/>
                  </a:schemeClr>
                </a:solidFill>
                <a:latin typeface="Century Gothic" panose="020B0502020202020204" pitchFamily="34" charset="0"/>
              </a:rPr>
              <a:t>K-Nearest Neighbor</a:t>
            </a:r>
          </a:p>
          <a:p>
            <a:pPr marL="285750" indent="-285750">
              <a:spcBef>
                <a:spcPts val="600"/>
              </a:spcBef>
              <a:buFont typeface="Arial" panose="020B0604020202020204" pitchFamily="34" charset="0"/>
              <a:buChar char="•"/>
            </a:pPr>
            <a:r>
              <a:rPr lang="en-US" b="1" dirty="0">
                <a:solidFill>
                  <a:schemeClr val="accent3">
                    <a:lumMod val="25000"/>
                  </a:schemeClr>
                </a:solidFill>
                <a:latin typeface="Century Gothic" panose="020B0502020202020204" pitchFamily="34" charset="0"/>
              </a:rPr>
              <a:t>Calculate</a:t>
            </a:r>
            <a:r>
              <a:rPr lang="en-US" dirty="0">
                <a:solidFill>
                  <a:schemeClr val="accent3">
                    <a:lumMod val="25000"/>
                  </a:schemeClr>
                </a:solidFill>
                <a:latin typeface="Century Gothic" panose="020B0502020202020204" pitchFamily="34" charset="0"/>
              </a:rPr>
              <a:t> accuracy on the test data using .score()</a:t>
            </a:r>
          </a:p>
          <a:p>
            <a:pPr marL="285750" indent="-285750">
              <a:spcBef>
                <a:spcPts val="600"/>
              </a:spcBef>
              <a:buFont typeface="Arial" panose="020B0604020202020204" pitchFamily="34" charset="0"/>
              <a:buChar char="•"/>
            </a:pPr>
            <a:r>
              <a:rPr lang="en-US" b="1" dirty="0">
                <a:solidFill>
                  <a:schemeClr val="accent3">
                    <a:lumMod val="25000"/>
                  </a:schemeClr>
                </a:solidFill>
                <a:latin typeface="Century Gothic" panose="020B0502020202020204" pitchFamily="34" charset="0"/>
              </a:rPr>
              <a:t>Access</a:t>
            </a:r>
            <a:r>
              <a:rPr lang="en-US" dirty="0">
                <a:solidFill>
                  <a:schemeClr val="accent3">
                    <a:lumMod val="25000"/>
                  </a:schemeClr>
                </a:solidFill>
                <a:latin typeface="Century Gothic" panose="020B0502020202020204" pitchFamily="34" charset="0"/>
              </a:rPr>
              <a:t> the confusion matrix for all models</a:t>
            </a:r>
          </a:p>
          <a:p>
            <a:pPr marL="285750" indent="-285750">
              <a:spcBef>
                <a:spcPts val="600"/>
              </a:spcBef>
              <a:buFont typeface="Arial" panose="020B0604020202020204" pitchFamily="34" charset="0"/>
              <a:buChar char="•"/>
            </a:pPr>
            <a:r>
              <a:rPr lang="en-US" b="1" dirty="0">
                <a:solidFill>
                  <a:schemeClr val="accent3">
                    <a:lumMod val="25000"/>
                  </a:schemeClr>
                </a:solidFill>
                <a:latin typeface="Century Gothic" panose="020B0502020202020204" pitchFamily="34" charset="0"/>
              </a:rPr>
              <a:t>Identify</a:t>
            </a:r>
            <a:r>
              <a:rPr lang="en-US" dirty="0">
                <a:solidFill>
                  <a:schemeClr val="accent3">
                    <a:lumMod val="25000"/>
                  </a:schemeClr>
                </a:solidFill>
                <a:latin typeface="Century Gothic" panose="020B0502020202020204" pitchFamily="34" charset="0"/>
              </a:rPr>
              <a:t> the best model using </a:t>
            </a:r>
            <a:r>
              <a:rPr lang="en-US" dirty="0" err="1">
                <a:solidFill>
                  <a:schemeClr val="accent3">
                    <a:lumMod val="25000"/>
                  </a:schemeClr>
                </a:solidFill>
                <a:latin typeface="Century Gothic" panose="020B0502020202020204" pitchFamily="34" charset="0"/>
              </a:rPr>
              <a:t>Jaccard_Score</a:t>
            </a:r>
            <a:r>
              <a:rPr lang="en-US" dirty="0">
                <a:solidFill>
                  <a:schemeClr val="accent3">
                    <a:lumMod val="25000"/>
                  </a:schemeClr>
                </a:solidFill>
                <a:latin typeface="Century Gothic" panose="020B0502020202020204" pitchFamily="34" charset="0"/>
              </a:rPr>
              <a:t>, F1_Score and Accuracy</a:t>
            </a:r>
          </a:p>
          <a:p>
            <a:pPr>
              <a:spcBef>
                <a:spcPts val="600"/>
              </a:spcBef>
            </a:pPr>
            <a:endParaRPr lang="en-US" dirty="0"/>
          </a:p>
        </p:txBody>
      </p:sp>
      <p:sp>
        <p:nvSpPr>
          <p:cNvPr id="5" name="TextBox 4">
            <a:extLst>
              <a:ext uri="{FF2B5EF4-FFF2-40B4-BE49-F238E27FC236}">
                <a16:creationId xmlns:a16="http://schemas.microsoft.com/office/drawing/2014/main" id="{42D0A6C0-AF4E-E0B5-60E9-B9B4A6CB0B23}"/>
              </a:ext>
            </a:extLst>
          </p:cNvPr>
          <p:cNvSpPr txBox="1"/>
          <p:nvPr/>
        </p:nvSpPr>
        <p:spPr>
          <a:xfrm>
            <a:off x="95823" y="6481918"/>
            <a:ext cx="11983287" cy="276999"/>
          </a:xfrm>
          <a:prstGeom prst="rect">
            <a:avLst/>
          </a:prstGeom>
          <a:noFill/>
        </p:spPr>
        <p:txBody>
          <a:bodyPr wrap="square" rtlCol="0">
            <a:spAutoFit/>
          </a:bodyPr>
          <a:lstStyle/>
          <a:p>
            <a:r>
              <a:rPr lang="en-US" sz="1200" dirty="0">
                <a:latin typeface="Century Gothic" panose="020B0502020202020204" pitchFamily="34" charset="0"/>
              </a:rPr>
              <a:t>GitHub Reference: </a:t>
            </a:r>
            <a:r>
              <a:rPr lang="en-US" sz="1200" dirty="0">
                <a:latin typeface="Century Gothic" panose="020B0502020202020204" pitchFamily="34" charset="0"/>
                <a:hlinkClick r:id="rId3"/>
              </a:rPr>
              <a:t>https://github.com/omf-gbowles/ibm-ds-capstone/blob/master/08-spacex-predictive-analysis.ipynb</a:t>
            </a:r>
            <a:endParaRPr lang="en-US" sz="1200" dirty="0">
              <a:latin typeface="Century Gothic" panose="020B0502020202020204" pitchFamily="34" charset="0"/>
            </a:endParaRP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Results Summary</a:t>
            </a:r>
          </a:p>
        </p:txBody>
      </p:sp>
      <p:sp>
        <p:nvSpPr>
          <p:cNvPr id="3" name="TextBox 2">
            <a:extLst>
              <a:ext uri="{FF2B5EF4-FFF2-40B4-BE49-F238E27FC236}">
                <a16:creationId xmlns:a16="http://schemas.microsoft.com/office/drawing/2014/main" id="{5BEFC7EF-AFF9-28B4-465D-3F31974082B9}"/>
              </a:ext>
            </a:extLst>
          </p:cNvPr>
          <p:cNvSpPr txBox="1"/>
          <p:nvPr/>
        </p:nvSpPr>
        <p:spPr>
          <a:xfrm>
            <a:off x="770011" y="1564387"/>
            <a:ext cx="10687961" cy="4462760"/>
          </a:xfrm>
          <a:prstGeom prst="rect">
            <a:avLst/>
          </a:prstGeom>
          <a:noFill/>
        </p:spPr>
        <p:txBody>
          <a:bodyPr wrap="square">
            <a:spAutoFit/>
          </a:bodyPr>
          <a:lstStyle/>
          <a:p>
            <a:pPr marL="0" indent="0">
              <a:lnSpc>
                <a:spcPct val="100000"/>
              </a:lnSpc>
              <a:spcBef>
                <a:spcPts val="600"/>
              </a:spcBef>
              <a:buNone/>
            </a:pPr>
            <a:r>
              <a:rPr lang="en-US" sz="2000" b="1" dirty="0">
                <a:latin typeface="Century Gothic" panose="020B0502020202020204" pitchFamily="34" charset="0"/>
              </a:rPr>
              <a:t>Exploratory Data Analysis</a:t>
            </a:r>
          </a:p>
          <a:p>
            <a:pPr marL="285750" indent="-285750">
              <a:lnSpc>
                <a:spcPct val="100000"/>
              </a:lnSpc>
              <a:spcBef>
                <a:spcPts val="600"/>
              </a:spcBef>
              <a:buFont typeface="Arial" panose="020B0604020202020204" pitchFamily="34" charset="0"/>
              <a:buChar char="•"/>
            </a:pPr>
            <a:r>
              <a:rPr lang="en-US" dirty="0">
                <a:latin typeface="Century Gothic" panose="020B0502020202020204" pitchFamily="34" charset="0"/>
              </a:rPr>
              <a:t>Launch success has improved over time </a:t>
            </a:r>
          </a:p>
          <a:p>
            <a:pPr marL="285750" indent="-285750">
              <a:lnSpc>
                <a:spcPct val="100000"/>
              </a:lnSpc>
              <a:spcBef>
                <a:spcPts val="600"/>
              </a:spcBef>
              <a:buFont typeface="Arial" panose="020B0604020202020204" pitchFamily="34" charset="0"/>
              <a:buChar char="•"/>
            </a:pPr>
            <a:r>
              <a:rPr lang="en-US" dirty="0">
                <a:latin typeface="Century Gothic" panose="020B0502020202020204" pitchFamily="34" charset="0"/>
              </a:rPr>
              <a:t>KSC LC-39A has the highest success rate among landing sites </a:t>
            </a:r>
          </a:p>
          <a:p>
            <a:pPr marL="285750" indent="-285750">
              <a:lnSpc>
                <a:spcPct val="100000"/>
              </a:lnSpc>
              <a:spcBef>
                <a:spcPts val="600"/>
              </a:spcBef>
              <a:buFont typeface="Arial" panose="020B0604020202020204" pitchFamily="34" charset="0"/>
              <a:buChar char="•"/>
            </a:pPr>
            <a:r>
              <a:rPr lang="en-US" dirty="0">
                <a:latin typeface="Century Gothic" panose="020B0502020202020204" pitchFamily="34" charset="0"/>
              </a:rPr>
              <a:t>Orbits ES-L1, GEO, HEO and SSO have a 100% success rate </a:t>
            </a:r>
          </a:p>
          <a:p>
            <a:pPr marL="285750" indent="-285750">
              <a:lnSpc>
                <a:spcPct val="100000"/>
              </a:lnSpc>
              <a:spcBef>
                <a:spcPts val="600"/>
              </a:spcBef>
              <a:buFont typeface="Arial" panose="020B0604020202020204" pitchFamily="34" charset="0"/>
              <a:buChar char="•"/>
            </a:pPr>
            <a:endParaRPr lang="en-US" sz="1600" dirty="0">
              <a:latin typeface="Century Gothic" panose="020B0502020202020204" pitchFamily="34" charset="0"/>
            </a:endParaRPr>
          </a:p>
          <a:p>
            <a:pPr marL="0" indent="0">
              <a:lnSpc>
                <a:spcPct val="100000"/>
              </a:lnSpc>
              <a:spcBef>
                <a:spcPts val="600"/>
              </a:spcBef>
              <a:buNone/>
            </a:pPr>
            <a:r>
              <a:rPr lang="en-US" sz="2000" b="1" dirty="0">
                <a:latin typeface="Century Gothic" panose="020B0502020202020204" pitchFamily="34" charset="0"/>
              </a:rPr>
              <a:t>Visual Analytics </a:t>
            </a:r>
          </a:p>
          <a:p>
            <a:pPr marL="285750" indent="-285750">
              <a:lnSpc>
                <a:spcPct val="100000"/>
              </a:lnSpc>
              <a:spcBef>
                <a:spcPts val="600"/>
              </a:spcBef>
              <a:buFont typeface="Arial" panose="020B0604020202020204" pitchFamily="34" charset="0"/>
              <a:buChar char="•"/>
            </a:pPr>
            <a:r>
              <a:rPr lang="en-US" dirty="0">
                <a:latin typeface="Century Gothic" panose="020B0502020202020204" pitchFamily="34" charset="0"/>
              </a:rPr>
              <a:t>Most launch sites are near the equator, and all are close to the coast </a:t>
            </a:r>
          </a:p>
          <a:p>
            <a:pPr marL="285750" indent="-285750">
              <a:lnSpc>
                <a:spcPct val="100000"/>
              </a:lnSpc>
              <a:spcBef>
                <a:spcPts val="600"/>
              </a:spcBef>
              <a:buFont typeface="Arial" panose="020B0604020202020204" pitchFamily="34" charset="0"/>
              <a:buChar char="•"/>
            </a:pPr>
            <a:r>
              <a:rPr lang="en-US" dirty="0">
                <a:latin typeface="Century Gothic" panose="020B0502020202020204" pitchFamily="34" charset="0"/>
              </a:rPr>
              <a:t>Launch sites are far enough away from anything a failed launch can damage (city, highway, railway), while still close enough to bring people and material to support launch activities </a:t>
            </a:r>
          </a:p>
          <a:p>
            <a:pPr marL="0" indent="0">
              <a:lnSpc>
                <a:spcPct val="100000"/>
              </a:lnSpc>
              <a:spcBef>
                <a:spcPts val="600"/>
              </a:spcBef>
              <a:buNone/>
            </a:pPr>
            <a:endParaRPr lang="en-US" sz="1600" dirty="0">
              <a:latin typeface="Century Gothic" panose="020B0502020202020204" pitchFamily="34" charset="0"/>
            </a:endParaRPr>
          </a:p>
          <a:p>
            <a:pPr marL="0" indent="0">
              <a:lnSpc>
                <a:spcPct val="100000"/>
              </a:lnSpc>
              <a:spcBef>
                <a:spcPts val="600"/>
              </a:spcBef>
              <a:buNone/>
            </a:pPr>
            <a:r>
              <a:rPr lang="en-US" sz="2000" b="1" dirty="0">
                <a:latin typeface="Century Gothic" panose="020B0502020202020204" pitchFamily="34" charset="0"/>
              </a:rPr>
              <a:t>Predictive Analytics </a:t>
            </a:r>
          </a:p>
          <a:p>
            <a:pPr marL="285750" indent="-285750">
              <a:lnSpc>
                <a:spcPct val="100000"/>
              </a:lnSpc>
              <a:spcBef>
                <a:spcPts val="600"/>
              </a:spcBef>
              <a:buFont typeface="Arial" panose="020B0604020202020204" pitchFamily="34" charset="0"/>
              <a:buChar char="•"/>
            </a:pPr>
            <a:r>
              <a:rPr lang="en-US" dirty="0">
                <a:latin typeface="Century Gothic" panose="020B0502020202020204" pitchFamily="34" charset="0"/>
              </a:rPr>
              <a:t>Decision Tree model is the best predictive model for the dataset</a:t>
            </a:r>
            <a:endParaRPr lang="en-US" sz="2000" dirty="0">
              <a:latin typeface="Century Gothic" panose="020B0502020202020204" pitchFamily="34" charset="0"/>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Flight Number vs. Launch Site</a:t>
            </a:r>
          </a:p>
        </p:txBody>
      </p:sp>
      <p:pic>
        <p:nvPicPr>
          <p:cNvPr id="6" name="Picture 5">
            <a:extLst>
              <a:ext uri="{FF2B5EF4-FFF2-40B4-BE49-F238E27FC236}">
                <a16:creationId xmlns:a16="http://schemas.microsoft.com/office/drawing/2014/main" id="{20F9FBC6-3231-E206-D958-44F95429F2E9}"/>
              </a:ext>
            </a:extLst>
          </p:cNvPr>
          <p:cNvPicPr>
            <a:picLocks noChangeAspect="1"/>
          </p:cNvPicPr>
          <p:nvPr/>
        </p:nvPicPr>
        <p:blipFill>
          <a:blip r:embed="rId4"/>
          <a:stretch>
            <a:fillRect/>
          </a:stretch>
        </p:blipFill>
        <p:spPr>
          <a:xfrm>
            <a:off x="5649238" y="1568667"/>
            <a:ext cx="4879227" cy="4657725"/>
          </a:xfrm>
          <a:prstGeom prst="rect">
            <a:avLst/>
          </a:prstGeom>
        </p:spPr>
      </p:pic>
      <p:sp>
        <p:nvSpPr>
          <p:cNvPr id="9" name="TextBox 8">
            <a:extLst>
              <a:ext uri="{FF2B5EF4-FFF2-40B4-BE49-F238E27FC236}">
                <a16:creationId xmlns:a16="http://schemas.microsoft.com/office/drawing/2014/main" id="{576EFB3A-5F8E-352D-45CA-02D72CFC85DB}"/>
              </a:ext>
            </a:extLst>
          </p:cNvPr>
          <p:cNvSpPr txBox="1"/>
          <p:nvPr/>
        </p:nvSpPr>
        <p:spPr>
          <a:xfrm>
            <a:off x="770011" y="1564387"/>
            <a:ext cx="4879227" cy="2954655"/>
          </a:xfrm>
          <a:prstGeom prst="rect">
            <a:avLst/>
          </a:prstGeom>
          <a:noFill/>
        </p:spPr>
        <p:txBody>
          <a:bodyPr wrap="square">
            <a:spAutoFit/>
          </a:bodyPr>
          <a:lstStyle/>
          <a:p>
            <a:pPr marL="0" indent="0">
              <a:lnSpc>
                <a:spcPct val="100000"/>
              </a:lnSpc>
              <a:spcBef>
                <a:spcPts val="600"/>
              </a:spcBef>
              <a:buNone/>
            </a:pPr>
            <a:r>
              <a:rPr lang="en-US" sz="2000" b="1" dirty="0">
                <a:latin typeface="Century Gothic" panose="020B0502020202020204" pitchFamily="34" charset="0"/>
              </a:rPr>
              <a:t>Exploratory Data Analysis</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Earlier flights had a lower success rate (</a:t>
            </a:r>
            <a:r>
              <a:rPr lang="en-US" b="1" dirty="0">
                <a:solidFill>
                  <a:schemeClr val="accent1"/>
                </a:solidFill>
                <a:latin typeface="Century Gothic" panose="020B0502020202020204" pitchFamily="34" charset="0"/>
              </a:rPr>
              <a:t>blue = fail</a:t>
            </a:r>
            <a:r>
              <a:rPr lang="en-US" dirty="0">
                <a:latin typeface="Century Gothic" panose="020B0502020202020204" pitchFamily="34" charset="0"/>
              </a:rPr>
              <a:t>)</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Later flights had a higher success rate (</a:t>
            </a:r>
            <a:r>
              <a:rPr lang="en-US" b="1" dirty="0">
                <a:solidFill>
                  <a:schemeClr val="accent2"/>
                </a:solidFill>
                <a:latin typeface="Century Gothic" panose="020B0502020202020204" pitchFamily="34" charset="0"/>
              </a:rPr>
              <a:t>orange = success</a:t>
            </a:r>
            <a:r>
              <a:rPr lang="en-US" dirty="0">
                <a:latin typeface="Century Gothic" panose="020B0502020202020204" pitchFamily="34" charset="0"/>
              </a:rPr>
              <a:t>)</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While CCAFS SLC 40 had more launches, the other two launch sites had higher success rates</a:t>
            </a:r>
          </a:p>
          <a:p>
            <a:pPr marL="342900" indent="-342900">
              <a:lnSpc>
                <a:spcPct val="100000"/>
              </a:lnSpc>
              <a:spcBef>
                <a:spcPts val="600"/>
              </a:spcBef>
              <a:buFont typeface="Arial" panose="020B0604020202020204" pitchFamily="34" charset="0"/>
              <a:buChar char="•"/>
            </a:pPr>
            <a:endParaRPr lang="en-US" sz="2000" b="1" dirty="0">
              <a:latin typeface="Century Gothic" panose="020B0502020202020204" pitchFamily="34" charset="0"/>
            </a:endParaRPr>
          </a:p>
        </p:txBody>
      </p:sp>
    </p:spTree>
    <p:extLst>
      <p:ext uri="{BB962C8B-B14F-4D97-AF65-F5344CB8AC3E}">
        <p14:creationId xmlns:p14="http://schemas.microsoft.com/office/powerpoint/2010/main" val="3865605948"/>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Payload vs. Launch Site</a:t>
            </a:r>
          </a:p>
        </p:txBody>
      </p:sp>
      <p:pic>
        <p:nvPicPr>
          <p:cNvPr id="6" name="Picture 5">
            <a:extLst>
              <a:ext uri="{FF2B5EF4-FFF2-40B4-BE49-F238E27FC236}">
                <a16:creationId xmlns:a16="http://schemas.microsoft.com/office/drawing/2014/main" id="{09AA89CA-74A4-F03B-1EB4-B8816F28D871}"/>
              </a:ext>
            </a:extLst>
          </p:cNvPr>
          <p:cNvPicPr>
            <a:picLocks noChangeAspect="1"/>
          </p:cNvPicPr>
          <p:nvPr/>
        </p:nvPicPr>
        <p:blipFill>
          <a:blip r:embed="rId3"/>
          <a:stretch>
            <a:fillRect/>
          </a:stretch>
        </p:blipFill>
        <p:spPr>
          <a:xfrm>
            <a:off x="5649238" y="1564387"/>
            <a:ext cx="5143500" cy="4657725"/>
          </a:xfrm>
          <a:prstGeom prst="rect">
            <a:avLst/>
          </a:prstGeom>
        </p:spPr>
      </p:pic>
      <p:sp>
        <p:nvSpPr>
          <p:cNvPr id="2" name="TextBox 1">
            <a:extLst>
              <a:ext uri="{FF2B5EF4-FFF2-40B4-BE49-F238E27FC236}">
                <a16:creationId xmlns:a16="http://schemas.microsoft.com/office/drawing/2014/main" id="{BD40C6E8-35C8-809C-632A-F34813425250}"/>
              </a:ext>
            </a:extLst>
          </p:cNvPr>
          <p:cNvSpPr txBox="1"/>
          <p:nvPr/>
        </p:nvSpPr>
        <p:spPr>
          <a:xfrm>
            <a:off x="770011" y="1564387"/>
            <a:ext cx="4879227" cy="2677656"/>
          </a:xfrm>
          <a:prstGeom prst="rect">
            <a:avLst/>
          </a:prstGeom>
          <a:noFill/>
        </p:spPr>
        <p:txBody>
          <a:bodyPr wrap="square">
            <a:spAutoFit/>
          </a:bodyPr>
          <a:lstStyle/>
          <a:p>
            <a:pPr marL="0" indent="0">
              <a:lnSpc>
                <a:spcPct val="100000"/>
              </a:lnSpc>
              <a:spcBef>
                <a:spcPts val="600"/>
              </a:spcBef>
              <a:buNone/>
            </a:pPr>
            <a:r>
              <a:rPr lang="en-US" sz="2000" b="1" dirty="0">
                <a:latin typeface="Century Gothic" panose="020B0502020202020204" pitchFamily="34" charset="0"/>
              </a:rPr>
              <a:t>Exploratory Data Analysis</a:t>
            </a:r>
          </a:p>
          <a:p>
            <a:pPr marL="342900" indent="-342900">
              <a:lnSpc>
                <a:spcPct val="100000"/>
              </a:lnSpc>
              <a:spcBef>
                <a:spcPts val="600"/>
              </a:spcBef>
              <a:buFont typeface="Arial" panose="020B0604020202020204" pitchFamily="34" charset="0"/>
              <a:buChar char="•"/>
            </a:pPr>
            <a:r>
              <a:rPr lang="en-US" b="1" dirty="0">
                <a:latin typeface="Century Gothic" panose="020B0502020202020204" pitchFamily="34" charset="0"/>
              </a:rPr>
              <a:t>Greater payload mass </a:t>
            </a:r>
            <a:r>
              <a:rPr lang="en-US" dirty="0">
                <a:latin typeface="Century Gothic" panose="020B0502020202020204" pitchFamily="34" charset="0"/>
              </a:rPr>
              <a:t>typically leads to </a:t>
            </a:r>
            <a:r>
              <a:rPr lang="en-US" b="1" dirty="0">
                <a:latin typeface="Century Gothic" panose="020B0502020202020204" pitchFamily="34" charset="0"/>
              </a:rPr>
              <a:t>more successful launches</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Launches with payload mass greater than ~7,500 kg were very successful</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KSC LC 39A has a 100% success rate for launches less than ~5,500 kg</a:t>
            </a:r>
          </a:p>
          <a:p>
            <a:pPr marL="342900" indent="-342900">
              <a:lnSpc>
                <a:spcPct val="100000"/>
              </a:lnSpc>
              <a:spcBef>
                <a:spcPts val="600"/>
              </a:spcBef>
              <a:buFont typeface="Arial" panose="020B0604020202020204" pitchFamily="34" charset="0"/>
              <a:buChar char="•"/>
            </a:pPr>
            <a:endParaRPr lang="en-US" sz="2000" b="1" dirty="0">
              <a:latin typeface="Century Gothic" panose="020B0502020202020204" pitchFamily="34" charset="0"/>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Contents</a:t>
            </a:r>
          </a:p>
        </p:txBody>
      </p:sp>
      <p:sp>
        <p:nvSpPr>
          <p:cNvPr id="3" name="TextBox 2">
            <a:extLst>
              <a:ext uri="{FF2B5EF4-FFF2-40B4-BE49-F238E27FC236}">
                <a16:creationId xmlns:a16="http://schemas.microsoft.com/office/drawing/2014/main" id="{A19D040F-F270-423F-231E-4D1159D17C77}"/>
              </a:ext>
            </a:extLst>
          </p:cNvPr>
          <p:cNvSpPr txBox="1"/>
          <p:nvPr/>
        </p:nvSpPr>
        <p:spPr>
          <a:xfrm>
            <a:off x="770011" y="1533424"/>
            <a:ext cx="6096000" cy="3400931"/>
          </a:xfrm>
          <a:prstGeom prst="rect">
            <a:avLst/>
          </a:prstGeom>
          <a:noFill/>
        </p:spPr>
        <p:txBody>
          <a:bodyPr wrap="square">
            <a:spAutoFit/>
          </a:bodyPr>
          <a:lstStyle/>
          <a:p>
            <a:pPr marL="285750" indent="-285750">
              <a:lnSpc>
                <a:spcPct val="100000"/>
              </a:lnSpc>
              <a:spcBef>
                <a:spcPts val="600"/>
              </a:spcBef>
              <a:buFont typeface="Arial" panose="020B0604020202020204" pitchFamily="34" charset="0"/>
              <a:buChar char="•"/>
            </a:pPr>
            <a:r>
              <a:rPr lang="en-US" dirty="0">
                <a:solidFill>
                  <a:schemeClr val="accent3">
                    <a:lumMod val="25000"/>
                  </a:schemeClr>
                </a:solidFill>
                <a:latin typeface="Century Gothic" panose="020B0502020202020204" pitchFamily="34" charset="0"/>
              </a:rPr>
              <a:t>Executive Summary</a:t>
            </a:r>
          </a:p>
          <a:p>
            <a:pPr marL="285750" indent="-285750">
              <a:lnSpc>
                <a:spcPct val="100000"/>
              </a:lnSpc>
              <a:spcBef>
                <a:spcPts val="600"/>
              </a:spcBef>
              <a:buFont typeface="Arial" panose="020B0604020202020204" pitchFamily="34" charset="0"/>
              <a:buChar char="•"/>
            </a:pPr>
            <a:r>
              <a:rPr lang="en-US" dirty="0">
                <a:solidFill>
                  <a:schemeClr val="accent3">
                    <a:lumMod val="25000"/>
                  </a:schemeClr>
                </a:solidFill>
                <a:latin typeface="Century Gothic" panose="020B0502020202020204" pitchFamily="34" charset="0"/>
              </a:rPr>
              <a:t>Introduction</a:t>
            </a:r>
          </a:p>
          <a:p>
            <a:pPr marL="285750" indent="-285750">
              <a:lnSpc>
                <a:spcPct val="100000"/>
              </a:lnSpc>
              <a:spcBef>
                <a:spcPts val="600"/>
              </a:spcBef>
              <a:buFont typeface="Arial" panose="020B0604020202020204" pitchFamily="34" charset="0"/>
              <a:buChar char="•"/>
            </a:pPr>
            <a:r>
              <a:rPr lang="en-US" dirty="0">
                <a:solidFill>
                  <a:schemeClr val="accent3">
                    <a:lumMod val="25000"/>
                  </a:schemeClr>
                </a:solidFill>
                <a:latin typeface="Century Gothic" panose="020B0502020202020204" pitchFamily="34" charset="0"/>
              </a:rPr>
              <a:t>Methodology</a:t>
            </a:r>
          </a:p>
          <a:p>
            <a:pPr marL="742950" lvl="1" indent="-285750">
              <a:lnSpc>
                <a:spcPct val="100000"/>
              </a:lnSpc>
              <a:spcBef>
                <a:spcPts val="600"/>
              </a:spcBef>
              <a:buFont typeface="Arial" panose="020B0604020202020204" pitchFamily="34" charset="0"/>
              <a:buChar char="•"/>
            </a:pPr>
            <a:r>
              <a:rPr lang="en-US" sz="1600" dirty="0">
                <a:solidFill>
                  <a:schemeClr val="accent3">
                    <a:lumMod val="25000"/>
                  </a:schemeClr>
                </a:solidFill>
                <a:latin typeface="Century Gothic" panose="020B0502020202020204" pitchFamily="34" charset="0"/>
              </a:rPr>
              <a:t>EDA with Visualization</a:t>
            </a:r>
          </a:p>
          <a:p>
            <a:pPr marL="742950" lvl="1" indent="-285750">
              <a:lnSpc>
                <a:spcPct val="100000"/>
              </a:lnSpc>
              <a:spcBef>
                <a:spcPts val="600"/>
              </a:spcBef>
              <a:buFont typeface="Arial" panose="020B0604020202020204" pitchFamily="34" charset="0"/>
              <a:buChar char="•"/>
            </a:pPr>
            <a:r>
              <a:rPr lang="en-US" sz="1600" dirty="0">
                <a:solidFill>
                  <a:schemeClr val="accent3">
                    <a:lumMod val="25000"/>
                  </a:schemeClr>
                </a:solidFill>
                <a:latin typeface="Century Gothic" panose="020B0502020202020204" pitchFamily="34" charset="0"/>
              </a:rPr>
              <a:t>EDA with SQL</a:t>
            </a:r>
          </a:p>
          <a:p>
            <a:pPr marL="742950" lvl="1" indent="-285750">
              <a:lnSpc>
                <a:spcPct val="100000"/>
              </a:lnSpc>
              <a:spcBef>
                <a:spcPts val="600"/>
              </a:spcBef>
              <a:buFont typeface="Arial" panose="020B0604020202020204" pitchFamily="34" charset="0"/>
              <a:buChar char="•"/>
            </a:pPr>
            <a:r>
              <a:rPr lang="en-US" sz="1600" dirty="0">
                <a:solidFill>
                  <a:schemeClr val="accent3">
                    <a:lumMod val="25000"/>
                  </a:schemeClr>
                </a:solidFill>
                <a:latin typeface="Century Gothic" panose="020B0502020202020204" pitchFamily="34" charset="0"/>
              </a:rPr>
              <a:t>Interactive Maps with Folium</a:t>
            </a:r>
          </a:p>
          <a:p>
            <a:pPr marL="742950" lvl="1" indent="-285750">
              <a:lnSpc>
                <a:spcPct val="100000"/>
              </a:lnSpc>
              <a:spcBef>
                <a:spcPts val="600"/>
              </a:spcBef>
              <a:buFont typeface="Arial" panose="020B0604020202020204" pitchFamily="34" charset="0"/>
              <a:buChar char="•"/>
            </a:pPr>
            <a:r>
              <a:rPr lang="en-US" sz="1600" dirty="0">
                <a:solidFill>
                  <a:schemeClr val="accent3">
                    <a:lumMod val="25000"/>
                  </a:schemeClr>
                </a:solidFill>
                <a:latin typeface="Century Gothic" panose="020B0502020202020204" pitchFamily="34" charset="0"/>
              </a:rPr>
              <a:t>Plotly Dash Dashboard</a:t>
            </a:r>
          </a:p>
          <a:p>
            <a:pPr marL="742950" lvl="1" indent="-285750">
              <a:lnSpc>
                <a:spcPct val="100000"/>
              </a:lnSpc>
              <a:spcBef>
                <a:spcPts val="600"/>
              </a:spcBef>
              <a:buFont typeface="Arial" panose="020B0604020202020204" pitchFamily="34" charset="0"/>
              <a:buChar char="•"/>
            </a:pPr>
            <a:r>
              <a:rPr lang="en-US" sz="1600" dirty="0">
                <a:solidFill>
                  <a:schemeClr val="accent3">
                    <a:lumMod val="25000"/>
                  </a:schemeClr>
                </a:solidFill>
                <a:latin typeface="Century Gothic" panose="020B0502020202020204" pitchFamily="34" charset="0"/>
              </a:rPr>
              <a:t>Predictive Analytics</a:t>
            </a:r>
          </a:p>
          <a:p>
            <a:pPr marL="285750" indent="-285750">
              <a:lnSpc>
                <a:spcPct val="100000"/>
              </a:lnSpc>
              <a:spcBef>
                <a:spcPts val="600"/>
              </a:spcBef>
              <a:buFont typeface="Arial" panose="020B0604020202020204" pitchFamily="34" charset="0"/>
              <a:buChar char="•"/>
            </a:pPr>
            <a:r>
              <a:rPr lang="en-US" dirty="0">
                <a:solidFill>
                  <a:schemeClr val="accent3">
                    <a:lumMod val="25000"/>
                  </a:schemeClr>
                </a:solidFill>
                <a:latin typeface="Century Gothic" panose="020B0502020202020204" pitchFamily="34" charset="0"/>
              </a:rPr>
              <a:t>Results</a:t>
            </a:r>
          </a:p>
          <a:p>
            <a:pPr marL="285750" indent="-285750">
              <a:lnSpc>
                <a:spcPct val="100000"/>
              </a:lnSpc>
              <a:spcBef>
                <a:spcPts val="600"/>
              </a:spcBef>
              <a:buFont typeface="Arial" panose="020B0604020202020204" pitchFamily="34" charset="0"/>
              <a:buChar char="•"/>
            </a:pPr>
            <a:r>
              <a:rPr lang="en-US" dirty="0">
                <a:solidFill>
                  <a:schemeClr val="accent3">
                    <a:lumMod val="25000"/>
                  </a:schemeClr>
                </a:solidFill>
                <a:latin typeface="Century Gothic" panose="020B0502020202020204" pitchFamily="34" charset="0"/>
              </a:rPr>
              <a:t>Conclusion</a:t>
            </a:r>
            <a:endParaRPr lang="en-US" sz="2000" dirty="0">
              <a:solidFill>
                <a:schemeClr val="accent3">
                  <a:lumMod val="25000"/>
                </a:schemeClr>
              </a:solidFill>
              <a:latin typeface="Century Gothic" panose="020B0502020202020204" pitchFamily="34" charset="0"/>
            </a:endParaRP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Success Rate vs. Orbit Type</a:t>
            </a:r>
          </a:p>
        </p:txBody>
      </p:sp>
      <p:pic>
        <p:nvPicPr>
          <p:cNvPr id="8" name="Picture 7">
            <a:extLst>
              <a:ext uri="{FF2B5EF4-FFF2-40B4-BE49-F238E27FC236}">
                <a16:creationId xmlns:a16="http://schemas.microsoft.com/office/drawing/2014/main" id="{E2BF440B-5A42-5830-D662-00105606B5D9}"/>
              </a:ext>
            </a:extLst>
          </p:cNvPr>
          <p:cNvPicPr>
            <a:picLocks noChangeAspect="1"/>
          </p:cNvPicPr>
          <p:nvPr/>
        </p:nvPicPr>
        <p:blipFill>
          <a:blip r:embed="rId3"/>
          <a:stretch>
            <a:fillRect/>
          </a:stretch>
        </p:blipFill>
        <p:spPr>
          <a:xfrm>
            <a:off x="6095999" y="1661625"/>
            <a:ext cx="4657725" cy="4657725"/>
          </a:xfrm>
          <a:prstGeom prst="rect">
            <a:avLst/>
          </a:prstGeom>
        </p:spPr>
      </p:pic>
      <p:sp>
        <p:nvSpPr>
          <p:cNvPr id="2" name="TextBox 1">
            <a:extLst>
              <a:ext uri="{FF2B5EF4-FFF2-40B4-BE49-F238E27FC236}">
                <a16:creationId xmlns:a16="http://schemas.microsoft.com/office/drawing/2014/main" id="{FF9EFADB-EC5D-CD79-F136-8A50EED0597B}"/>
              </a:ext>
            </a:extLst>
          </p:cNvPr>
          <p:cNvSpPr txBox="1"/>
          <p:nvPr/>
        </p:nvSpPr>
        <p:spPr>
          <a:xfrm>
            <a:off x="770011" y="1564387"/>
            <a:ext cx="4879227" cy="2400657"/>
          </a:xfrm>
          <a:prstGeom prst="rect">
            <a:avLst/>
          </a:prstGeom>
          <a:noFill/>
        </p:spPr>
        <p:txBody>
          <a:bodyPr wrap="square">
            <a:spAutoFit/>
          </a:bodyPr>
          <a:lstStyle/>
          <a:p>
            <a:pPr marL="0" indent="0">
              <a:lnSpc>
                <a:spcPct val="100000"/>
              </a:lnSpc>
              <a:spcBef>
                <a:spcPts val="600"/>
              </a:spcBef>
              <a:buNone/>
            </a:pPr>
            <a:r>
              <a:rPr lang="en-US" sz="2000" b="1" dirty="0">
                <a:latin typeface="Century Gothic" panose="020B0502020202020204" pitchFamily="34" charset="0"/>
              </a:rPr>
              <a:t>Exploratory Data Analysis</a:t>
            </a:r>
          </a:p>
          <a:p>
            <a:pPr marL="342900" indent="-342900">
              <a:lnSpc>
                <a:spcPct val="100000"/>
              </a:lnSpc>
              <a:spcBef>
                <a:spcPts val="600"/>
              </a:spcBef>
              <a:buFont typeface="Arial" panose="020B0604020202020204" pitchFamily="34" charset="0"/>
              <a:buChar char="•"/>
            </a:pPr>
            <a:r>
              <a:rPr lang="en-US" b="1" dirty="0">
                <a:solidFill>
                  <a:schemeClr val="accent6"/>
                </a:solidFill>
                <a:latin typeface="Century Gothic" panose="020B0502020202020204" pitchFamily="34" charset="0"/>
              </a:rPr>
              <a:t>100% Success Rate</a:t>
            </a:r>
            <a:r>
              <a:rPr lang="en-US" dirty="0">
                <a:latin typeface="Century Gothic" panose="020B0502020202020204" pitchFamily="34" charset="0"/>
              </a:rPr>
              <a:t>:</a:t>
            </a:r>
            <a:r>
              <a:rPr lang="en-US" b="1" dirty="0">
                <a:latin typeface="Century Gothic" panose="020B0502020202020204" pitchFamily="34" charset="0"/>
              </a:rPr>
              <a:t> </a:t>
            </a:r>
            <a:r>
              <a:rPr lang="en-US" dirty="0">
                <a:latin typeface="Century Gothic" panose="020B0502020202020204" pitchFamily="34" charset="0"/>
              </a:rPr>
              <a:t>ES-L1, GEO, HEO, SSO</a:t>
            </a:r>
          </a:p>
          <a:p>
            <a:pPr marL="342900" indent="-342900">
              <a:lnSpc>
                <a:spcPct val="100000"/>
              </a:lnSpc>
              <a:spcBef>
                <a:spcPts val="600"/>
              </a:spcBef>
              <a:buFont typeface="Arial" panose="020B0604020202020204" pitchFamily="34" charset="0"/>
              <a:buChar char="•"/>
            </a:pPr>
            <a:r>
              <a:rPr lang="en-US" b="1" dirty="0">
                <a:solidFill>
                  <a:schemeClr val="accent2"/>
                </a:solidFill>
                <a:latin typeface="Century Gothic" panose="020B0502020202020204" pitchFamily="34" charset="0"/>
              </a:rPr>
              <a:t>50-80% Success Rate</a:t>
            </a:r>
            <a:r>
              <a:rPr lang="en-US" dirty="0">
                <a:latin typeface="Century Gothic" panose="020B0502020202020204" pitchFamily="34" charset="0"/>
              </a:rPr>
              <a:t>:</a:t>
            </a:r>
            <a:r>
              <a:rPr lang="en-US" b="1" dirty="0">
                <a:latin typeface="Century Gothic" panose="020B0502020202020204" pitchFamily="34" charset="0"/>
              </a:rPr>
              <a:t> </a:t>
            </a:r>
            <a:r>
              <a:rPr lang="en-US" dirty="0">
                <a:latin typeface="Century Gothic" panose="020B0502020202020204" pitchFamily="34" charset="0"/>
              </a:rPr>
              <a:t>GTO, ISS, LEO, MEO, PO</a:t>
            </a:r>
          </a:p>
          <a:p>
            <a:pPr marL="342900" indent="-342900">
              <a:lnSpc>
                <a:spcPct val="100000"/>
              </a:lnSpc>
              <a:spcBef>
                <a:spcPts val="600"/>
              </a:spcBef>
              <a:buFont typeface="Arial" panose="020B0604020202020204" pitchFamily="34" charset="0"/>
              <a:buChar char="•"/>
            </a:pPr>
            <a:r>
              <a:rPr lang="en-US" b="1" dirty="0">
                <a:solidFill>
                  <a:srgbClr val="FF0000"/>
                </a:solidFill>
                <a:latin typeface="Century Gothic" panose="020B0502020202020204" pitchFamily="34" charset="0"/>
              </a:rPr>
              <a:t>0% Success Rate</a:t>
            </a:r>
            <a:r>
              <a:rPr lang="en-US" dirty="0">
                <a:latin typeface="Century Gothic" panose="020B0502020202020204" pitchFamily="34" charset="0"/>
              </a:rPr>
              <a:t>:</a:t>
            </a:r>
            <a:r>
              <a:rPr lang="en-US" b="1" dirty="0">
                <a:latin typeface="Century Gothic" panose="020B0502020202020204" pitchFamily="34" charset="0"/>
              </a:rPr>
              <a:t> </a:t>
            </a:r>
            <a:r>
              <a:rPr lang="en-US" dirty="0">
                <a:latin typeface="Century Gothic" panose="020B0502020202020204" pitchFamily="34" charset="0"/>
              </a:rPr>
              <a:t>SO</a:t>
            </a:r>
          </a:p>
          <a:p>
            <a:pPr marL="342900" indent="-342900">
              <a:lnSpc>
                <a:spcPct val="100000"/>
              </a:lnSpc>
              <a:spcBef>
                <a:spcPts val="600"/>
              </a:spcBef>
              <a:buFont typeface="Arial" panose="020B0604020202020204" pitchFamily="34" charset="0"/>
              <a:buChar char="•"/>
            </a:pPr>
            <a:endParaRPr lang="en-US" sz="2000" b="1" dirty="0">
              <a:latin typeface="Century Gothic" panose="020B0502020202020204" pitchFamily="34" charset="0"/>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Flight Number vs. Orbit Type</a:t>
            </a:r>
          </a:p>
        </p:txBody>
      </p:sp>
      <p:pic>
        <p:nvPicPr>
          <p:cNvPr id="7" name="Picture 6">
            <a:extLst>
              <a:ext uri="{FF2B5EF4-FFF2-40B4-BE49-F238E27FC236}">
                <a16:creationId xmlns:a16="http://schemas.microsoft.com/office/drawing/2014/main" id="{1DE3D2E3-8E44-897E-2E5D-C642B92C0FF8}"/>
              </a:ext>
            </a:extLst>
          </p:cNvPr>
          <p:cNvPicPr>
            <a:picLocks noChangeAspect="1"/>
          </p:cNvPicPr>
          <p:nvPr/>
        </p:nvPicPr>
        <p:blipFill>
          <a:blip r:embed="rId3"/>
          <a:stretch>
            <a:fillRect/>
          </a:stretch>
        </p:blipFill>
        <p:spPr>
          <a:xfrm>
            <a:off x="5649238" y="1564387"/>
            <a:ext cx="6392188" cy="2977350"/>
          </a:xfrm>
          <a:prstGeom prst="rect">
            <a:avLst/>
          </a:prstGeom>
        </p:spPr>
      </p:pic>
      <p:sp>
        <p:nvSpPr>
          <p:cNvPr id="8" name="TextBox 7">
            <a:extLst>
              <a:ext uri="{FF2B5EF4-FFF2-40B4-BE49-F238E27FC236}">
                <a16:creationId xmlns:a16="http://schemas.microsoft.com/office/drawing/2014/main" id="{4453E82D-A136-E1D9-0F04-2D39FE94E6AA}"/>
              </a:ext>
            </a:extLst>
          </p:cNvPr>
          <p:cNvSpPr txBox="1"/>
          <p:nvPr/>
        </p:nvSpPr>
        <p:spPr>
          <a:xfrm>
            <a:off x="770011" y="1564387"/>
            <a:ext cx="4879227" cy="1938992"/>
          </a:xfrm>
          <a:prstGeom prst="rect">
            <a:avLst/>
          </a:prstGeom>
          <a:noFill/>
        </p:spPr>
        <p:txBody>
          <a:bodyPr wrap="square">
            <a:spAutoFit/>
          </a:bodyPr>
          <a:lstStyle/>
          <a:p>
            <a:pPr marL="0" indent="0">
              <a:lnSpc>
                <a:spcPct val="100000"/>
              </a:lnSpc>
              <a:spcBef>
                <a:spcPts val="600"/>
              </a:spcBef>
              <a:buNone/>
            </a:pPr>
            <a:r>
              <a:rPr lang="en-US" sz="2000" b="1" dirty="0">
                <a:latin typeface="Century Gothic" panose="020B0502020202020204" pitchFamily="34" charset="0"/>
              </a:rPr>
              <a:t>Exploratory Data Analysis</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The success rate typically increases with the number of launches for each orbit</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GTO is less likely to follow this pattern compared to other orbits</a:t>
            </a: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Payload vs. Orbit Type</a:t>
            </a:r>
          </a:p>
        </p:txBody>
      </p:sp>
      <p:sp>
        <p:nvSpPr>
          <p:cNvPr id="8" name="TextBox 7">
            <a:extLst>
              <a:ext uri="{FF2B5EF4-FFF2-40B4-BE49-F238E27FC236}">
                <a16:creationId xmlns:a16="http://schemas.microsoft.com/office/drawing/2014/main" id="{574BBC2B-DDBE-FB64-B409-51147D821E6E}"/>
              </a:ext>
            </a:extLst>
          </p:cNvPr>
          <p:cNvSpPr txBox="1"/>
          <p:nvPr/>
        </p:nvSpPr>
        <p:spPr>
          <a:xfrm>
            <a:off x="770011" y="1564387"/>
            <a:ext cx="4879227" cy="1661993"/>
          </a:xfrm>
          <a:prstGeom prst="rect">
            <a:avLst/>
          </a:prstGeom>
          <a:noFill/>
        </p:spPr>
        <p:txBody>
          <a:bodyPr wrap="square">
            <a:spAutoFit/>
          </a:bodyPr>
          <a:lstStyle/>
          <a:p>
            <a:pPr marL="0" indent="0">
              <a:lnSpc>
                <a:spcPct val="100000"/>
              </a:lnSpc>
              <a:spcBef>
                <a:spcPts val="600"/>
              </a:spcBef>
              <a:buNone/>
            </a:pPr>
            <a:r>
              <a:rPr lang="en-US" sz="2000" b="1" dirty="0">
                <a:latin typeface="Century Gothic" panose="020B0502020202020204" pitchFamily="34" charset="0"/>
              </a:rPr>
              <a:t>Exploratory Data Analysis</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LEO, ISS, and PO orbits perform better with heavier payloads</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GTO has mixed results amongst all launches with varying payloads</a:t>
            </a:r>
          </a:p>
        </p:txBody>
      </p:sp>
      <p:pic>
        <p:nvPicPr>
          <p:cNvPr id="10" name="Picture 9">
            <a:extLst>
              <a:ext uri="{FF2B5EF4-FFF2-40B4-BE49-F238E27FC236}">
                <a16:creationId xmlns:a16="http://schemas.microsoft.com/office/drawing/2014/main" id="{5AAB4149-111C-E59A-D134-F7018FA31B8C}"/>
              </a:ext>
            </a:extLst>
          </p:cNvPr>
          <p:cNvPicPr>
            <a:picLocks noChangeAspect="1"/>
          </p:cNvPicPr>
          <p:nvPr/>
        </p:nvPicPr>
        <p:blipFill>
          <a:blip r:embed="rId3"/>
          <a:stretch>
            <a:fillRect/>
          </a:stretch>
        </p:blipFill>
        <p:spPr>
          <a:xfrm>
            <a:off x="5649236" y="1564387"/>
            <a:ext cx="6403376" cy="298256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Launch Success Yearly Trend</a:t>
            </a:r>
          </a:p>
        </p:txBody>
      </p:sp>
      <p:pic>
        <p:nvPicPr>
          <p:cNvPr id="6" name="Picture 5">
            <a:extLst>
              <a:ext uri="{FF2B5EF4-FFF2-40B4-BE49-F238E27FC236}">
                <a16:creationId xmlns:a16="http://schemas.microsoft.com/office/drawing/2014/main" id="{6F8CEEA3-8B8F-8028-442C-1A4F4106C8F3}"/>
              </a:ext>
            </a:extLst>
          </p:cNvPr>
          <p:cNvPicPr>
            <a:picLocks noChangeAspect="1"/>
          </p:cNvPicPr>
          <p:nvPr/>
        </p:nvPicPr>
        <p:blipFill>
          <a:blip r:embed="rId3"/>
          <a:stretch>
            <a:fillRect/>
          </a:stretch>
        </p:blipFill>
        <p:spPr>
          <a:xfrm>
            <a:off x="5649238" y="1564387"/>
            <a:ext cx="5772751" cy="4398286"/>
          </a:xfrm>
          <a:prstGeom prst="rect">
            <a:avLst/>
          </a:prstGeom>
        </p:spPr>
      </p:pic>
      <p:sp>
        <p:nvSpPr>
          <p:cNvPr id="2" name="TextBox 1">
            <a:extLst>
              <a:ext uri="{FF2B5EF4-FFF2-40B4-BE49-F238E27FC236}">
                <a16:creationId xmlns:a16="http://schemas.microsoft.com/office/drawing/2014/main" id="{AB397F65-F085-A72B-313F-DF712E01C0E8}"/>
              </a:ext>
            </a:extLst>
          </p:cNvPr>
          <p:cNvSpPr txBox="1"/>
          <p:nvPr/>
        </p:nvSpPr>
        <p:spPr>
          <a:xfrm>
            <a:off x="770011" y="1564387"/>
            <a:ext cx="4879227" cy="2292935"/>
          </a:xfrm>
          <a:prstGeom prst="rect">
            <a:avLst/>
          </a:prstGeom>
          <a:noFill/>
        </p:spPr>
        <p:txBody>
          <a:bodyPr wrap="square">
            <a:spAutoFit/>
          </a:bodyPr>
          <a:lstStyle/>
          <a:p>
            <a:pPr marL="0" indent="0">
              <a:lnSpc>
                <a:spcPct val="100000"/>
              </a:lnSpc>
              <a:spcBef>
                <a:spcPts val="600"/>
              </a:spcBef>
              <a:buNone/>
            </a:pPr>
            <a:r>
              <a:rPr lang="en-US" sz="2000" b="1" dirty="0">
                <a:latin typeface="Century Gothic" panose="020B0502020202020204" pitchFamily="34" charset="0"/>
              </a:rPr>
              <a:t>Exploratory Data Analysis</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The success rate improved from 2013-2017 and again from 2018-2019</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The success rate decreased from 2017-2018 and again from 2019-2020</a:t>
            </a:r>
          </a:p>
          <a:p>
            <a:pPr marL="342900" indent="-342900">
              <a:lnSpc>
                <a:spcPct val="100000"/>
              </a:lnSpc>
              <a:spcBef>
                <a:spcPts val="600"/>
              </a:spcBef>
              <a:buFont typeface="Arial" panose="020B0604020202020204" pitchFamily="34" charset="0"/>
              <a:buChar char="•"/>
            </a:pPr>
            <a:r>
              <a:rPr lang="en-US" dirty="0">
                <a:latin typeface="Century Gothic" panose="020B0502020202020204" pitchFamily="34" charset="0"/>
              </a:rPr>
              <a:t>Overall, the success rate has improved from 2013</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1671"/>
            <a:ext cx="9745589" cy="4715292"/>
          </a:xfrm>
          <a:prstGeom prst="rect">
            <a:avLst/>
          </a:prstGeom>
        </p:spPr>
        <p:txBody>
          <a:bodyPr>
            <a:normAutofit/>
          </a:bodyPr>
          <a:lstStyle/>
          <a:p>
            <a:pPr marL="0" indent="0">
              <a:lnSpc>
                <a:spcPct val="100000"/>
              </a:lnSpc>
              <a:spcBef>
                <a:spcPts val="600"/>
              </a:spcBef>
              <a:buNone/>
            </a:pPr>
            <a:r>
              <a:rPr lang="en-US" sz="2200" b="1" dirty="0">
                <a:solidFill>
                  <a:schemeClr val="accent3">
                    <a:lumMod val="25000"/>
                  </a:schemeClr>
                </a:solidFill>
                <a:latin typeface="Century Gothic" panose="020B0502020202020204" pitchFamily="34" charset="0"/>
              </a:rPr>
              <a:t>Launch Site Names</a:t>
            </a:r>
          </a:p>
          <a:p>
            <a:pPr>
              <a:lnSpc>
                <a:spcPct val="100000"/>
              </a:lnSpc>
              <a:spcBef>
                <a:spcPts val="600"/>
              </a:spcBef>
            </a:pPr>
            <a:r>
              <a:rPr lang="en-US" sz="1800" dirty="0">
                <a:solidFill>
                  <a:schemeClr val="accent3">
                    <a:lumMod val="25000"/>
                  </a:schemeClr>
                </a:solidFill>
                <a:latin typeface="Century Gothic" panose="020B0502020202020204" pitchFamily="34" charset="0"/>
              </a:rPr>
              <a:t>CCAFS LC-40</a:t>
            </a:r>
          </a:p>
          <a:p>
            <a:pPr>
              <a:lnSpc>
                <a:spcPct val="100000"/>
              </a:lnSpc>
              <a:spcBef>
                <a:spcPts val="600"/>
              </a:spcBef>
            </a:pPr>
            <a:r>
              <a:rPr lang="en-US" sz="1800" dirty="0">
                <a:solidFill>
                  <a:schemeClr val="accent3">
                    <a:lumMod val="25000"/>
                  </a:schemeClr>
                </a:solidFill>
                <a:latin typeface="Century Gothic" panose="020B0502020202020204" pitchFamily="34" charset="0"/>
              </a:rPr>
              <a:t>CCAFS SLC-40</a:t>
            </a:r>
          </a:p>
          <a:p>
            <a:pPr>
              <a:lnSpc>
                <a:spcPct val="100000"/>
              </a:lnSpc>
              <a:spcBef>
                <a:spcPts val="600"/>
              </a:spcBef>
            </a:pPr>
            <a:r>
              <a:rPr lang="en-US" sz="1800" dirty="0">
                <a:solidFill>
                  <a:schemeClr val="accent3">
                    <a:lumMod val="25000"/>
                  </a:schemeClr>
                </a:solidFill>
                <a:latin typeface="Century Gothic" panose="020B0502020202020204" pitchFamily="34" charset="0"/>
              </a:rPr>
              <a:t>KSC LC-39A</a:t>
            </a:r>
          </a:p>
          <a:p>
            <a:pPr>
              <a:lnSpc>
                <a:spcPct val="100000"/>
              </a:lnSpc>
              <a:spcBef>
                <a:spcPts val="600"/>
              </a:spcBef>
            </a:pPr>
            <a:r>
              <a:rPr lang="en-US" sz="1800" dirty="0">
                <a:solidFill>
                  <a:schemeClr val="accent3">
                    <a:lumMod val="25000"/>
                  </a:schemeClr>
                </a:solidFill>
                <a:latin typeface="Century Gothic" panose="020B0502020202020204" pitchFamily="34" charset="0"/>
              </a:rPr>
              <a:t>VAFB SLC-4E</a:t>
            </a:r>
          </a:p>
          <a:p>
            <a:pPr>
              <a:lnSpc>
                <a:spcPct val="100000"/>
              </a:lnSpc>
              <a:spcBef>
                <a:spcPts val="600"/>
              </a:spcBef>
            </a:pPr>
            <a:endParaRPr lang="en-US" sz="2200" dirty="0">
              <a:solidFill>
                <a:schemeClr val="accent3">
                  <a:lumMod val="25000"/>
                </a:schemeClr>
              </a:solidFill>
              <a:latin typeface="Century Gothic" panose="020B0502020202020204" pitchFamily="34" charset="0"/>
            </a:endParaRPr>
          </a:p>
          <a:p>
            <a:pPr marL="0" indent="0">
              <a:lnSpc>
                <a:spcPct val="100000"/>
              </a:lnSpc>
              <a:spcBef>
                <a:spcPts val="600"/>
              </a:spcBef>
              <a:buNone/>
            </a:pPr>
            <a:r>
              <a:rPr lang="en-US" sz="2200" b="1" dirty="0">
                <a:solidFill>
                  <a:schemeClr val="accent3">
                    <a:lumMod val="25000"/>
                  </a:schemeClr>
                </a:solidFill>
                <a:latin typeface="Century Gothic" panose="020B0502020202020204" pitchFamily="34" charset="0"/>
              </a:rPr>
              <a:t>Records with Launch Site starting with CCA</a:t>
            </a:r>
          </a:p>
          <a:p>
            <a:pPr marL="0" indent="0">
              <a:lnSpc>
                <a:spcPct val="100000"/>
              </a:lnSpc>
              <a:spcBef>
                <a:spcPts val="6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Launch Site Information</a:t>
            </a:r>
          </a:p>
        </p:txBody>
      </p:sp>
      <p:pic>
        <p:nvPicPr>
          <p:cNvPr id="7" name="Picture 6">
            <a:extLst>
              <a:ext uri="{FF2B5EF4-FFF2-40B4-BE49-F238E27FC236}">
                <a16:creationId xmlns:a16="http://schemas.microsoft.com/office/drawing/2014/main" id="{28B32A40-A9F3-2E69-2570-91BE9F6876F0}"/>
              </a:ext>
            </a:extLst>
          </p:cNvPr>
          <p:cNvPicPr>
            <a:picLocks noChangeAspect="1"/>
          </p:cNvPicPr>
          <p:nvPr/>
        </p:nvPicPr>
        <p:blipFill>
          <a:blip r:embed="rId3"/>
          <a:stretch>
            <a:fillRect/>
          </a:stretch>
        </p:blipFill>
        <p:spPr>
          <a:xfrm>
            <a:off x="3903419" y="1520245"/>
            <a:ext cx="2686357" cy="1762451"/>
          </a:xfrm>
          <a:prstGeom prst="rect">
            <a:avLst/>
          </a:prstGeom>
        </p:spPr>
      </p:pic>
      <p:pic>
        <p:nvPicPr>
          <p:cNvPr id="13" name="Picture 12">
            <a:extLst>
              <a:ext uri="{FF2B5EF4-FFF2-40B4-BE49-F238E27FC236}">
                <a16:creationId xmlns:a16="http://schemas.microsoft.com/office/drawing/2014/main" id="{AA0DD444-48E7-C42C-BAD1-F3D2DF1F5646}"/>
              </a:ext>
            </a:extLst>
          </p:cNvPr>
          <p:cNvPicPr>
            <a:picLocks noChangeAspect="1"/>
          </p:cNvPicPr>
          <p:nvPr/>
        </p:nvPicPr>
        <p:blipFill>
          <a:blip r:embed="rId4"/>
          <a:stretch>
            <a:fillRect/>
          </a:stretch>
        </p:blipFill>
        <p:spPr>
          <a:xfrm>
            <a:off x="817983" y="4215925"/>
            <a:ext cx="9697616" cy="1995273"/>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98645"/>
            <a:ext cx="10588455" cy="1996751"/>
          </a:xfrm>
          <a:prstGeom prst="rect">
            <a:avLst/>
          </a:prstGeom>
        </p:spPr>
        <p:txBody>
          <a:bodyPr numCol="2">
            <a:normAutofit/>
          </a:bodyPr>
          <a:lstStyle/>
          <a:p>
            <a:pPr marL="0" indent="0">
              <a:lnSpc>
                <a:spcPct val="100000"/>
              </a:lnSpc>
              <a:spcBef>
                <a:spcPts val="1400"/>
              </a:spcBef>
              <a:buNone/>
            </a:pPr>
            <a:r>
              <a:rPr lang="en-US" sz="2200" b="1" dirty="0">
                <a:solidFill>
                  <a:schemeClr val="accent3">
                    <a:lumMod val="25000"/>
                  </a:schemeClr>
                </a:solidFill>
                <a:latin typeface="Century Gothic" panose="020B0502020202020204" pitchFamily="34" charset="0"/>
              </a:rPr>
              <a:t>Total Payload Mass</a:t>
            </a:r>
          </a:p>
          <a:p>
            <a:pPr>
              <a:lnSpc>
                <a:spcPct val="100000"/>
              </a:lnSpc>
              <a:spcBef>
                <a:spcPts val="1400"/>
              </a:spcBef>
            </a:pPr>
            <a:r>
              <a:rPr lang="en-US" sz="2000" b="1" dirty="0">
                <a:solidFill>
                  <a:schemeClr val="accent3">
                    <a:lumMod val="25000"/>
                  </a:schemeClr>
                </a:solidFill>
                <a:latin typeface="Century Gothic" panose="020B0502020202020204" pitchFamily="34" charset="0"/>
              </a:rPr>
              <a:t>45,596 kg </a:t>
            </a:r>
            <a:r>
              <a:rPr lang="en-US" sz="2000" dirty="0">
                <a:solidFill>
                  <a:schemeClr val="accent3">
                    <a:lumMod val="25000"/>
                  </a:schemeClr>
                </a:solidFill>
                <a:latin typeface="Century Gothic" panose="020B0502020202020204" pitchFamily="34" charset="0"/>
              </a:rPr>
              <a:t>(total) carried by boosters launched by </a:t>
            </a:r>
            <a:r>
              <a:rPr lang="en-US" sz="2000" b="1" dirty="0">
                <a:solidFill>
                  <a:schemeClr val="accent3">
                    <a:lumMod val="25000"/>
                  </a:schemeClr>
                </a:solidFill>
                <a:latin typeface="Century Gothic" panose="020B0502020202020204" pitchFamily="34" charset="0"/>
              </a:rPr>
              <a:t>NASA (CRS)</a:t>
            </a:r>
          </a:p>
          <a:p>
            <a:pPr marL="0" indent="0">
              <a:lnSpc>
                <a:spcPct val="100000"/>
              </a:lnSpc>
              <a:spcBef>
                <a:spcPts val="1400"/>
              </a:spcBef>
              <a:buNone/>
            </a:pPr>
            <a:endParaRPr lang="en-US" sz="2200" dirty="0">
              <a:solidFill>
                <a:schemeClr val="accent3">
                  <a:lumMod val="25000"/>
                </a:schemeClr>
              </a:solidFill>
              <a:latin typeface="Century Gothic" panose="020B0502020202020204" pitchFamily="34" charset="0"/>
            </a:endParaRPr>
          </a:p>
          <a:p>
            <a:pPr marL="0" indent="0">
              <a:lnSpc>
                <a:spcPct val="100000"/>
              </a:lnSpc>
              <a:spcBef>
                <a:spcPts val="1400"/>
              </a:spcBef>
              <a:buNone/>
            </a:pPr>
            <a:r>
              <a:rPr lang="en-US" sz="2200" b="1" dirty="0">
                <a:solidFill>
                  <a:schemeClr val="accent3">
                    <a:lumMod val="25000"/>
                  </a:schemeClr>
                </a:solidFill>
                <a:latin typeface="Century Gothic" panose="020B0502020202020204" pitchFamily="34" charset="0"/>
              </a:rPr>
              <a:t>Average Payload Mass</a:t>
            </a:r>
          </a:p>
          <a:p>
            <a:pPr>
              <a:lnSpc>
                <a:spcPct val="100000"/>
              </a:lnSpc>
              <a:spcBef>
                <a:spcPts val="1400"/>
              </a:spcBef>
            </a:pPr>
            <a:r>
              <a:rPr lang="en-US" sz="2200" b="1" dirty="0">
                <a:solidFill>
                  <a:schemeClr val="accent3">
                    <a:lumMod val="25000"/>
                  </a:schemeClr>
                </a:solidFill>
                <a:latin typeface="Century Gothic" panose="020B0502020202020204" pitchFamily="34" charset="0"/>
              </a:rPr>
              <a:t>2,928.4 kg </a:t>
            </a:r>
            <a:r>
              <a:rPr lang="en-US" sz="2200" dirty="0">
                <a:solidFill>
                  <a:schemeClr val="accent3">
                    <a:lumMod val="25000"/>
                  </a:schemeClr>
                </a:solidFill>
                <a:latin typeface="Century Gothic" panose="020B0502020202020204" pitchFamily="34" charset="0"/>
              </a:rPr>
              <a:t>(average) carried by booster version </a:t>
            </a:r>
            <a:r>
              <a:rPr lang="en-US" sz="2200" b="1" dirty="0">
                <a:solidFill>
                  <a:schemeClr val="accent3">
                    <a:lumMod val="25000"/>
                  </a:schemeClr>
                </a:solidFill>
                <a:latin typeface="Century Gothic" panose="020B0502020202020204" pitchFamily="34" charset="0"/>
              </a:rPr>
              <a:t>F9 v1.1</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Payload Mass</a:t>
            </a:r>
          </a:p>
        </p:txBody>
      </p:sp>
      <p:pic>
        <p:nvPicPr>
          <p:cNvPr id="8" name="Picture 7">
            <a:extLst>
              <a:ext uri="{FF2B5EF4-FFF2-40B4-BE49-F238E27FC236}">
                <a16:creationId xmlns:a16="http://schemas.microsoft.com/office/drawing/2014/main" id="{D92F311C-2C12-3308-6702-2FD27C3803B3}"/>
              </a:ext>
            </a:extLst>
          </p:cNvPr>
          <p:cNvPicPr>
            <a:picLocks noChangeAspect="1"/>
          </p:cNvPicPr>
          <p:nvPr/>
        </p:nvPicPr>
        <p:blipFill>
          <a:blip r:embed="rId3"/>
          <a:stretch>
            <a:fillRect/>
          </a:stretch>
        </p:blipFill>
        <p:spPr>
          <a:xfrm>
            <a:off x="833535" y="3019425"/>
            <a:ext cx="2937572" cy="1220635"/>
          </a:xfrm>
          <a:prstGeom prst="rect">
            <a:avLst/>
          </a:prstGeom>
        </p:spPr>
      </p:pic>
      <p:pic>
        <p:nvPicPr>
          <p:cNvPr id="10" name="Picture 9">
            <a:extLst>
              <a:ext uri="{FF2B5EF4-FFF2-40B4-BE49-F238E27FC236}">
                <a16:creationId xmlns:a16="http://schemas.microsoft.com/office/drawing/2014/main" id="{1CB0D666-CC8D-8FE1-F0AA-DEE5161FA5CD}"/>
              </a:ext>
            </a:extLst>
          </p:cNvPr>
          <p:cNvPicPr>
            <a:picLocks noChangeAspect="1"/>
          </p:cNvPicPr>
          <p:nvPr/>
        </p:nvPicPr>
        <p:blipFill>
          <a:blip r:embed="rId4"/>
          <a:stretch>
            <a:fillRect/>
          </a:stretch>
        </p:blipFill>
        <p:spPr>
          <a:xfrm>
            <a:off x="6064237" y="3019425"/>
            <a:ext cx="3044881" cy="122063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First Successful Ground Landing Date</a:t>
            </a:r>
          </a:p>
        </p:txBody>
      </p:sp>
      <p:pic>
        <p:nvPicPr>
          <p:cNvPr id="6" name="Picture 5">
            <a:extLst>
              <a:ext uri="{FF2B5EF4-FFF2-40B4-BE49-F238E27FC236}">
                <a16:creationId xmlns:a16="http://schemas.microsoft.com/office/drawing/2014/main" id="{7B4C655A-A9C5-D99F-8834-B221442C0026}"/>
              </a:ext>
            </a:extLst>
          </p:cNvPr>
          <p:cNvPicPr>
            <a:picLocks noChangeAspect="1"/>
          </p:cNvPicPr>
          <p:nvPr/>
        </p:nvPicPr>
        <p:blipFill>
          <a:blip r:embed="rId3"/>
          <a:stretch>
            <a:fillRect/>
          </a:stretch>
        </p:blipFill>
        <p:spPr>
          <a:xfrm>
            <a:off x="770011" y="2447164"/>
            <a:ext cx="2408059" cy="1109472"/>
          </a:xfrm>
          <a:prstGeom prst="rect">
            <a:avLst/>
          </a:prstGeom>
        </p:spPr>
      </p:pic>
      <p:sp>
        <p:nvSpPr>
          <p:cNvPr id="7" name="Content Placeholder 4">
            <a:extLst>
              <a:ext uri="{FF2B5EF4-FFF2-40B4-BE49-F238E27FC236}">
                <a16:creationId xmlns:a16="http://schemas.microsoft.com/office/drawing/2014/main" id="{64C34435-A72B-9A92-AB86-4D17FB488B4D}"/>
              </a:ext>
            </a:extLst>
          </p:cNvPr>
          <p:cNvSpPr txBox="1">
            <a:spLocks/>
          </p:cNvSpPr>
          <p:nvPr/>
        </p:nvSpPr>
        <p:spPr>
          <a:xfrm>
            <a:off x="770010" y="1461671"/>
            <a:ext cx="9745589" cy="471529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buFont typeface="Arial" panose="020B0604020202020204" pitchFamily="34" charset="0"/>
              <a:buNone/>
            </a:pPr>
            <a:r>
              <a:rPr lang="en-US" sz="2200" b="1" dirty="0">
                <a:solidFill>
                  <a:schemeClr val="accent3">
                    <a:lumMod val="25000"/>
                  </a:schemeClr>
                </a:solidFill>
                <a:latin typeface="Century Gothic" panose="020B0502020202020204" pitchFamily="34" charset="0"/>
              </a:rPr>
              <a:t>First Successful Landing</a:t>
            </a:r>
          </a:p>
          <a:p>
            <a:pPr>
              <a:lnSpc>
                <a:spcPct val="100000"/>
              </a:lnSpc>
              <a:spcBef>
                <a:spcPts val="600"/>
              </a:spcBef>
            </a:pPr>
            <a:r>
              <a:rPr lang="en-US" sz="1800" dirty="0">
                <a:solidFill>
                  <a:schemeClr val="accent3">
                    <a:lumMod val="25000"/>
                  </a:schemeClr>
                </a:solidFill>
                <a:latin typeface="Century Gothic" panose="020B0502020202020204" pitchFamily="34" charset="0"/>
              </a:rPr>
              <a:t>January 8, 2018</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434679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Successful Drone Ship Landing with Payload between 4000 and 6000</a:t>
            </a:r>
          </a:p>
        </p:txBody>
      </p:sp>
      <p:sp>
        <p:nvSpPr>
          <p:cNvPr id="2" name="Content Placeholder 4">
            <a:extLst>
              <a:ext uri="{FF2B5EF4-FFF2-40B4-BE49-F238E27FC236}">
                <a16:creationId xmlns:a16="http://schemas.microsoft.com/office/drawing/2014/main" id="{6C10996B-7290-AED5-5122-0675F724D2B9}"/>
              </a:ext>
            </a:extLst>
          </p:cNvPr>
          <p:cNvSpPr txBox="1">
            <a:spLocks/>
          </p:cNvSpPr>
          <p:nvPr/>
        </p:nvSpPr>
        <p:spPr>
          <a:xfrm>
            <a:off x="770010" y="1461671"/>
            <a:ext cx="9745589" cy="471529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buFont typeface="Arial" panose="020B0604020202020204" pitchFamily="34" charset="0"/>
              <a:buNone/>
            </a:pPr>
            <a:r>
              <a:rPr lang="en-US" sz="2200" b="1" dirty="0">
                <a:solidFill>
                  <a:schemeClr val="accent3">
                    <a:lumMod val="25000"/>
                  </a:schemeClr>
                </a:solidFill>
                <a:latin typeface="Century Gothic" panose="020B0502020202020204" pitchFamily="34" charset="0"/>
              </a:rPr>
              <a:t>Successful Boosters</a:t>
            </a:r>
          </a:p>
          <a:p>
            <a:pPr>
              <a:lnSpc>
                <a:spcPct val="100000"/>
              </a:lnSpc>
              <a:spcBef>
                <a:spcPts val="600"/>
              </a:spcBef>
            </a:pPr>
            <a:r>
              <a:rPr lang="en-US" sz="1800" dirty="0">
                <a:solidFill>
                  <a:schemeClr val="accent3">
                    <a:lumMod val="25000"/>
                  </a:schemeClr>
                </a:solidFill>
                <a:latin typeface="Century Gothic" panose="020B0502020202020204" pitchFamily="34" charset="0"/>
              </a:rPr>
              <a:t>F9 FT B1022</a:t>
            </a:r>
          </a:p>
          <a:p>
            <a:pPr>
              <a:lnSpc>
                <a:spcPct val="100000"/>
              </a:lnSpc>
              <a:spcBef>
                <a:spcPts val="600"/>
              </a:spcBef>
            </a:pPr>
            <a:r>
              <a:rPr lang="en-US" sz="1800" dirty="0">
                <a:solidFill>
                  <a:schemeClr val="accent3">
                    <a:lumMod val="25000"/>
                  </a:schemeClr>
                </a:solidFill>
                <a:latin typeface="Century Gothic" panose="020B0502020202020204" pitchFamily="34" charset="0"/>
              </a:rPr>
              <a:t>F9 FT B1026</a:t>
            </a:r>
          </a:p>
          <a:p>
            <a:pPr>
              <a:lnSpc>
                <a:spcPct val="100000"/>
              </a:lnSpc>
              <a:spcBef>
                <a:spcPts val="600"/>
              </a:spcBef>
            </a:pPr>
            <a:r>
              <a:rPr lang="en-US" sz="1800" dirty="0">
                <a:solidFill>
                  <a:schemeClr val="accent3">
                    <a:lumMod val="25000"/>
                  </a:schemeClr>
                </a:solidFill>
                <a:latin typeface="Century Gothic" panose="020B0502020202020204" pitchFamily="34" charset="0"/>
              </a:rPr>
              <a:t>F9 FT B1021.2</a:t>
            </a:r>
          </a:p>
          <a:p>
            <a:pPr>
              <a:lnSpc>
                <a:spcPct val="100000"/>
              </a:lnSpc>
              <a:spcBef>
                <a:spcPts val="600"/>
              </a:spcBef>
            </a:pPr>
            <a:r>
              <a:rPr lang="en-US" sz="1800" dirty="0">
                <a:solidFill>
                  <a:schemeClr val="accent3">
                    <a:lumMod val="25000"/>
                  </a:schemeClr>
                </a:solidFill>
                <a:latin typeface="Century Gothic" panose="020B0502020202020204" pitchFamily="34" charset="0"/>
              </a:rPr>
              <a:t>F9 FT B1031.2</a:t>
            </a:r>
            <a:endParaRPr lang="en-US" sz="2200" dirty="0">
              <a:solidFill>
                <a:schemeClr val="accent3">
                  <a:lumMod val="25000"/>
                </a:schemeClr>
              </a:solidFill>
              <a:latin typeface="Abadi" panose="020B0604020104020204" pitchFamily="34" charset="0"/>
            </a:endParaRPr>
          </a:p>
        </p:txBody>
      </p:sp>
      <p:pic>
        <p:nvPicPr>
          <p:cNvPr id="6" name="Picture 5">
            <a:extLst>
              <a:ext uri="{FF2B5EF4-FFF2-40B4-BE49-F238E27FC236}">
                <a16:creationId xmlns:a16="http://schemas.microsoft.com/office/drawing/2014/main" id="{66CA23B8-B951-91DD-F578-581B23BF4DC3}"/>
              </a:ext>
            </a:extLst>
          </p:cNvPr>
          <p:cNvPicPr>
            <a:picLocks noChangeAspect="1"/>
          </p:cNvPicPr>
          <p:nvPr/>
        </p:nvPicPr>
        <p:blipFill>
          <a:blip r:embed="rId3"/>
          <a:stretch>
            <a:fillRect/>
          </a:stretch>
        </p:blipFill>
        <p:spPr>
          <a:xfrm>
            <a:off x="4063085" y="1461671"/>
            <a:ext cx="3048585" cy="221856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Total Number of Successful and Failure Mission Outcomes</a:t>
            </a:r>
          </a:p>
        </p:txBody>
      </p:sp>
      <p:sp>
        <p:nvSpPr>
          <p:cNvPr id="7" name="Content Placeholder 4">
            <a:extLst>
              <a:ext uri="{FF2B5EF4-FFF2-40B4-BE49-F238E27FC236}">
                <a16:creationId xmlns:a16="http://schemas.microsoft.com/office/drawing/2014/main" id="{C1C438D0-4CB0-2922-5B38-CBE3F909CDCC}"/>
              </a:ext>
            </a:extLst>
          </p:cNvPr>
          <p:cNvSpPr txBox="1">
            <a:spLocks/>
          </p:cNvSpPr>
          <p:nvPr/>
        </p:nvSpPr>
        <p:spPr>
          <a:xfrm>
            <a:off x="770010" y="1461671"/>
            <a:ext cx="9745589" cy="4715292"/>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buFont typeface="Arial" panose="020B0604020202020204" pitchFamily="34" charset="0"/>
              <a:buNone/>
            </a:pPr>
            <a:r>
              <a:rPr lang="en-US" sz="2200" b="1" dirty="0">
                <a:solidFill>
                  <a:schemeClr val="accent3">
                    <a:lumMod val="25000"/>
                  </a:schemeClr>
                </a:solidFill>
                <a:latin typeface="Century Gothic" panose="020B0502020202020204" pitchFamily="34" charset="0"/>
              </a:rPr>
              <a:t>Mission Outcomes</a:t>
            </a:r>
          </a:p>
          <a:p>
            <a:pPr>
              <a:lnSpc>
                <a:spcPct val="100000"/>
              </a:lnSpc>
              <a:spcBef>
                <a:spcPts val="600"/>
              </a:spcBef>
            </a:pPr>
            <a:r>
              <a:rPr lang="en-US" sz="1800" dirty="0">
                <a:solidFill>
                  <a:schemeClr val="accent3">
                    <a:lumMod val="25000"/>
                  </a:schemeClr>
                </a:solidFill>
                <a:latin typeface="Century Gothic" panose="020B0502020202020204" pitchFamily="34" charset="0"/>
              </a:rPr>
              <a:t>1 Failure</a:t>
            </a:r>
          </a:p>
          <a:p>
            <a:pPr>
              <a:lnSpc>
                <a:spcPct val="100000"/>
              </a:lnSpc>
              <a:spcBef>
                <a:spcPts val="600"/>
              </a:spcBef>
            </a:pPr>
            <a:r>
              <a:rPr lang="en-US" sz="1800" dirty="0">
                <a:solidFill>
                  <a:schemeClr val="accent3">
                    <a:lumMod val="25000"/>
                  </a:schemeClr>
                </a:solidFill>
                <a:latin typeface="Century Gothic" panose="020B0502020202020204" pitchFamily="34" charset="0"/>
              </a:rPr>
              <a:t>100 Success</a:t>
            </a:r>
          </a:p>
        </p:txBody>
      </p:sp>
      <p:pic>
        <p:nvPicPr>
          <p:cNvPr id="9" name="Picture 8">
            <a:extLst>
              <a:ext uri="{FF2B5EF4-FFF2-40B4-BE49-F238E27FC236}">
                <a16:creationId xmlns:a16="http://schemas.microsoft.com/office/drawing/2014/main" id="{4AC91D05-B07B-F321-36C2-45366BE367DA}"/>
              </a:ext>
            </a:extLst>
          </p:cNvPr>
          <p:cNvPicPr>
            <a:picLocks noChangeAspect="1"/>
          </p:cNvPicPr>
          <p:nvPr/>
        </p:nvPicPr>
        <p:blipFill>
          <a:blip r:embed="rId3"/>
          <a:stretch>
            <a:fillRect/>
          </a:stretch>
        </p:blipFill>
        <p:spPr>
          <a:xfrm>
            <a:off x="3873870" y="1461671"/>
            <a:ext cx="4045294" cy="2033091"/>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4438"/>
            <a:ext cx="9745589" cy="4642525"/>
          </a:xfrm>
          <a:prstGeom prst="rect">
            <a:avLst/>
          </a:prstGeom>
        </p:spPr>
        <p:txBody>
          <a:bodyPr>
            <a:normAutofit/>
          </a:bodyPr>
          <a:lstStyle/>
          <a:p>
            <a:pPr marL="0" indent="0">
              <a:lnSpc>
                <a:spcPct val="100000"/>
              </a:lnSpc>
              <a:spcBef>
                <a:spcPts val="1400"/>
              </a:spcBef>
              <a:buNone/>
            </a:pPr>
            <a:r>
              <a:rPr lang="en-US" sz="2000" b="1" dirty="0">
                <a:solidFill>
                  <a:schemeClr val="accent3">
                    <a:lumMod val="25000"/>
                  </a:schemeClr>
                </a:solidFill>
                <a:latin typeface="Century Gothic" panose="020B0502020202020204" pitchFamily="34" charset="0"/>
              </a:rPr>
              <a:t>Carrying Max Payload</a:t>
            </a:r>
          </a:p>
          <a:p>
            <a:pPr marL="0" indent="0">
              <a:lnSpc>
                <a:spcPct val="100000"/>
              </a:lnSpc>
              <a:spcBef>
                <a:spcPts val="1400"/>
              </a:spcBef>
              <a:buNone/>
            </a:pPr>
            <a:endParaRPr lang="en-US" sz="2200" b="1" dirty="0">
              <a:solidFill>
                <a:schemeClr val="accent3">
                  <a:lumMod val="25000"/>
                </a:schemeClr>
              </a:solidFill>
              <a:latin typeface="Century Gothic" panose="020B0502020202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Boosters</a:t>
            </a:r>
          </a:p>
        </p:txBody>
      </p:sp>
      <p:graphicFrame>
        <p:nvGraphicFramePr>
          <p:cNvPr id="2" name="Table 1">
            <a:extLst>
              <a:ext uri="{FF2B5EF4-FFF2-40B4-BE49-F238E27FC236}">
                <a16:creationId xmlns:a16="http://schemas.microsoft.com/office/drawing/2014/main" id="{29FF46D2-7C39-728A-FB34-6801D83E1317}"/>
              </a:ext>
            </a:extLst>
          </p:cNvPr>
          <p:cNvGraphicFramePr>
            <a:graphicFrameLocks noGrp="1"/>
          </p:cNvGraphicFramePr>
          <p:nvPr>
            <p:extLst>
              <p:ext uri="{D42A27DB-BD31-4B8C-83A1-F6EECF244321}">
                <p14:modId xmlns:p14="http://schemas.microsoft.com/office/powerpoint/2010/main" val="67567907"/>
              </p:ext>
            </p:extLst>
          </p:nvPr>
        </p:nvGraphicFramePr>
        <p:xfrm>
          <a:off x="770011" y="1988246"/>
          <a:ext cx="2186549" cy="4379664"/>
        </p:xfrm>
        <a:graphic>
          <a:graphicData uri="http://schemas.openxmlformats.org/drawingml/2006/table">
            <a:tbl>
              <a:tblPr/>
              <a:tblGrid>
                <a:gridCol w="2186549">
                  <a:extLst>
                    <a:ext uri="{9D8B030D-6E8A-4147-A177-3AD203B41FA5}">
                      <a16:colId xmlns:a16="http://schemas.microsoft.com/office/drawing/2014/main" val="1408988574"/>
                    </a:ext>
                  </a:extLst>
                </a:gridCol>
              </a:tblGrid>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B1048.4</a:t>
                      </a:r>
                    </a:p>
                  </a:txBody>
                  <a:tcPr marL="90653" marR="90653" marT="45326" marB="45326" anchor="ctr">
                    <a:lnL>
                      <a:noFill/>
                    </a:lnL>
                    <a:lnR>
                      <a:noFill/>
                    </a:lnR>
                    <a:lnT>
                      <a:noFill/>
                    </a:lnT>
                    <a:lnB>
                      <a:noFill/>
                    </a:lnB>
                  </a:tcPr>
                </a:tc>
                <a:extLst>
                  <a:ext uri="{0D108BD9-81ED-4DB2-BD59-A6C34878D82A}">
                    <a16:rowId xmlns:a16="http://schemas.microsoft.com/office/drawing/2014/main" val="2526637512"/>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B1049.4</a:t>
                      </a:r>
                    </a:p>
                  </a:txBody>
                  <a:tcPr marL="90653" marR="90653" marT="45326" marB="45326" anchor="ctr">
                    <a:lnL>
                      <a:noFill/>
                    </a:lnL>
                    <a:lnR>
                      <a:noFill/>
                    </a:lnR>
                    <a:lnT>
                      <a:noFill/>
                    </a:lnT>
                    <a:lnB>
                      <a:noFill/>
                    </a:lnB>
                  </a:tcPr>
                </a:tc>
                <a:extLst>
                  <a:ext uri="{0D108BD9-81ED-4DB2-BD59-A6C34878D82A}">
                    <a16:rowId xmlns:a16="http://schemas.microsoft.com/office/drawing/2014/main" val="1379162530"/>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B1051.3</a:t>
                      </a:r>
                    </a:p>
                  </a:txBody>
                  <a:tcPr marL="90653" marR="90653" marT="45326" marB="45326" anchor="ctr">
                    <a:lnL>
                      <a:noFill/>
                    </a:lnL>
                    <a:lnR>
                      <a:noFill/>
                    </a:lnR>
                    <a:lnT>
                      <a:noFill/>
                    </a:lnT>
                    <a:lnB>
                      <a:noFill/>
                    </a:lnB>
                  </a:tcPr>
                </a:tc>
                <a:extLst>
                  <a:ext uri="{0D108BD9-81ED-4DB2-BD59-A6C34878D82A}">
                    <a16:rowId xmlns:a16="http://schemas.microsoft.com/office/drawing/2014/main" val="3622434675"/>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B1056.4</a:t>
                      </a:r>
                    </a:p>
                  </a:txBody>
                  <a:tcPr marL="90653" marR="90653" marT="45326" marB="45326" anchor="ctr">
                    <a:lnL>
                      <a:noFill/>
                    </a:lnL>
                    <a:lnR>
                      <a:noFill/>
                    </a:lnR>
                    <a:lnT>
                      <a:noFill/>
                    </a:lnT>
                    <a:lnB>
                      <a:noFill/>
                    </a:lnB>
                  </a:tcPr>
                </a:tc>
                <a:extLst>
                  <a:ext uri="{0D108BD9-81ED-4DB2-BD59-A6C34878D82A}">
                    <a16:rowId xmlns:a16="http://schemas.microsoft.com/office/drawing/2014/main" val="377688559"/>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B1048.5</a:t>
                      </a:r>
                    </a:p>
                  </a:txBody>
                  <a:tcPr marL="90653" marR="90653" marT="45326" marB="45326" anchor="ctr">
                    <a:lnL>
                      <a:noFill/>
                    </a:lnL>
                    <a:lnR>
                      <a:noFill/>
                    </a:lnR>
                    <a:lnT>
                      <a:noFill/>
                    </a:lnT>
                    <a:lnB>
                      <a:noFill/>
                    </a:lnB>
                  </a:tcPr>
                </a:tc>
                <a:extLst>
                  <a:ext uri="{0D108BD9-81ED-4DB2-BD59-A6C34878D82A}">
                    <a16:rowId xmlns:a16="http://schemas.microsoft.com/office/drawing/2014/main" val="1690650972"/>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B1051.4</a:t>
                      </a:r>
                    </a:p>
                  </a:txBody>
                  <a:tcPr marL="90653" marR="90653" marT="45326" marB="45326" anchor="ctr">
                    <a:lnL>
                      <a:noFill/>
                    </a:lnL>
                    <a:lnR>
                      <a:noFill/>
                    </a:lnR>
                    <a:lnT>
                      <a:noFill/>
                    </a:lnT>
                    <a:lnB>
                      <a:noFill/>
                    </a:lnB>
                  </a:tcPr>
                </a:tc>
                <a:extLst>
                  <a:ext uri="{0D108BD9-81ED-4DB2-BD59-A6C34878D82A}">
                    <a16:rowId xmlns:a16="http://schemas.microsoft.com/office/drawing/2014/main" val="3120036055"/>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B1049.5</a:t>
                      </a:r>
                    </a:p>
                  </a:txBody>
                  <a:tcPr marL="90653" marR="90653" marT="45326" marB="45326" anchor="ctr">
                    <a:lnL>
                      <a:noFill/>
                    </a:lnL>
                    <a:lnR>
                      <a:noFill/>
                    </a:lnR>
                    <a:lnT>
                      <a:noFill/>
                    </a:lnT>
                    <a:lnB>
                      <a:noFill/>
                    </a:lnB>
                  </a:tcPr>
                </a:tc>
                <a:extLst>
                  <a:ext uri="{0D108BD9-81ED-4DB2-BD59-A6C34878D82A}">
                    <a16:rowId xmlns:a16="http://schemas.microsoft.com/office/drawing/2014/main" val="488440215"/>
                  </a:ext>
                </a:extLst>
              </a:tr>
              <a:tr h="348287">
                <a:tc>
                  <a:txBody>
                    <a:bodyPr/>
                    <a:lstStyle/>
                    <a:p>
                      <a:pPr marL="285750" indent="-285750" algn="l" fontAlgn="ctr">
                        <a:buFont typeface="Arial" panose="020B0604020202020204" pitchFamily="34" charset="0"/>
                        <a:buChar char="•"/>
                      </a:pPr>
                      <a:r>
                        <a:rPr lang="en-US" sz="1800">
                          <a:effectLst/>
                          <a:latin typeface="Century Gothic" panose="020B0502020202020204" pitchFamily="34" charset="0"/>
                        </a:rPr>
                        <a:t>F9 B5 B1060.2</a:t>
                      </a:r>
                    </a:p>
                  </a:txBody>
                  <a:tcPr marL="90653" marR="90653" marT="45326" marB="45326" anchor="ctr">
                    <a:lnL>
                      <a:noFill/>
                    </a:lnL>
                    <a:lnR>
                      <a:noFill/>
                    </a:lnR>
                    <a:lnT>
                      <a:noFill/>
                    </a:lnT>
                    <a:lnB>
                      <a:noFill/>
                    </a:lnB>
                  </a:tcPr>
                </a:tc>
                <a:extLst>
                  <a:ext uri="{0D108BD9-81ED-4DB2-BD59-A6C34878D82A}">
                    <a16:rowId xmlns:a16="http://schemas.microsoft.com/office/drawing/2014/main" val="3715257925"/>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B1058.3</a:t>
                      </a:r>
                    </a:p>
                  </a:txBody>
                  <a:tcPr marL="90653" marR="90653" marT="45326" marB="45326" anchor="ctr">
                    <a:lnL>
                      <a:noFill/>
                    </a:lnL>
                    <a:lnR>
                      <a:noFill/>
                    </a:lnR>
                    <a:lnT>
                      <a:noFill/>
                    </a:lnT>
                    <a:lnB>
                      <a:noFill/>
                    </a:lnB>
                  </a:tcPr>
                </a:tc>
                <a:extLst>
                  <a:ext uri="{0D108BD9-81ED-4DB2-BD59-A6C34878D82A}">
                    <a16:rowId xmlns:a16="http://schemas.microsoft.com/office/drawing/2014/main" val="1194756538"/>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B1051.6</a:t>
                      </a:r>
                    </a:p>
                  </a:txBody>
                  <a:tcPr marL="90653" marR="90653" marT="45326" marB="45326" anchor="ctr">
                    <a:lnL>
                      <a:noFill/>
                    </a:lnL>
                    <a:lnR>
                      <a:noFill/>
                    </a:lnR>
                    <a:lnT>
                      <a:noFill/>
                    </a:lnT>
                    <a:lnB>
                      <a:noFill/>
                    </a:lnB>
                  </a:tcPr>
                </a:tc>
                <a:extLst>
                  <a:ext uri="{0D108BD9-81ED-4DB2-BD59-A6C34878D82A}">
                    <a16:rowId xmlns:a16="http://schemas.microsoft.com/office/drawing/2014/main" val="3875555344"/>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B1060.3</a:t>
                      </a:r>
                    </a:p>
                  </a:txBody>
                  <a:tcPr marL="90653" marR="90653" marT="45326" marB="45326" anchor="ctr">
                    <a:lnL>
                      <a:noFill/>
                    </a:lnL>
                    <a:lnR>
                      <a:noFill/>
                    </a:lnR>
                    <a:lnT>
                      <a:noFill/>
                    </a:lnT>
                    <a:lnB>
                      <a:noFill/>
                    </a:lnB>
                  </a:tcPr>
                </a:tc>
                <a:extLst>
                  <a:ext uri="{0D108BD9-81ED-4DB2-BD59-A6C34878D82A}">
                    <a16:rowId xmlns:a16="http://schemas.microsoft.com/office/drawing/2014/main" val="2860087833"/>
                  </a:ext>
                </a:extLst>
              </a:tr>
              <a:tr h="348287">
                <a:tc>
                  <a:txBody>
                    <a:bodyPr/>
                    <a:lstStyle/>
                    <a:p>
                      <a:pPr marL="285750" indent="-285750" algn="l" fontAlgn="ctr">
                        <a:buFont typeface="Arial" panose="020B0604020202020204" pitchFamily="34" charset="0"/>
                        <a:buChar char="•"/>
                      </a:pPr>
                      <a:r>
                        <a:rPr lang="en-US" sz="1800" dirty="0">
                          <a:effectLst/>
                          <a:latin typeface="Century Gothic" panose="020B0502020202020204" pitchFamily="34" charset="0"/>
                        </a:rPr>
                        <a:t>F9 B5 B1049.7</a:t>
                      </a:r>
                    </a:p>
                  </a:txBody>
                  <a:tcPr marL="90653" marR="90653" marT="45326" marB="45326" anchor="ctr">
                    <a:lnL>
                      <a:noFill/>
                    </a:lnL>
                    <a:lnR>
                      <a:noFill/>
                    </a:lnR>
                    <a:lnT>
                      <a:noFill/>
                    </a:lnT>
                    <a:lnB>
                      <a:noFill/>
                    </a:lnB>
                  </a:tcPr>
                </a:tc>
                <a:extLst>
                  <a:ext uri="{0D108BD9-81ED-4DB2-BD59-A6C34878D82A}">
                    <a16:rowId xmlns:a16="http://schemas.microsoft.com/office/drawing/2014/main" val="1509809853"/>
                  </a:ext>
                </a:extLst>
              </a:tr>
            </a:tbl>
          </a:graphicData>
        </a:graphic>
      </p:graphicFrame>
      <p:pic>
        <p:nvPicPr>
          <p:cNvPr id="7" name="Picture 6">
            <a:extLst>
              <a:ext uri="{FF2B5EF4-FFF2-40B4-BE49-F238E27FC236}">
                <a16:creationId xmlns:a16="http://schemas.microsoft.com/office/drawing/2014/main" id="{C9AEA2E1-2FC3-5A66-A445-62288B0690E1}"/>
              </a:ext>
            </a:extLst>
          </p:cNvPr>
          <p:cNvPicPr>
            <a:picLocks noChangeAspect="1"/>
          </p:cNvPicPr>
          <p:nvPr/>
        </p:nvPicPr>
        <p:blipFill>
          <a:blip r:embed="rId3"/>
          <a:stretch>
            <a:fillRect/>
          </a:stretch>
        </p:blipFill>
        <p:spPr>
          <a:xfrm>
            <a:off x="4212326" y="1534438"/>
            <a:ext cx="2351311" cy="439592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Executive Summary</a:t>
            </a:r>
          </a:p>
        </p:txBody>
      </p:sp>
      <p:sp>
        <p:nvSpPr>
          <p:cNvPr id="3" name="TextBox 2">
            <a:extLst>
              <a:ext uri="{FF2B5EF4-FFF2-40B4-BE49-F238E27FC236}">
                <a16:creationId xmlns:a16="http://schemas.microsoft.com/office/drawing/2014/main" id="{E8A77955-FFEA-4CDE-A4F9-AA16D75468B0}"/>
              </a:ext>
            </a:extLst>
          </p:cNvPr>
          <p:cNvSpPr txBox="1"/>
          <p:nvPr/>
        </p:nvSpPr>
        <p:spPr>
          <a:xfrm>
            <a:off x="770011" y="1511808"/>
            <a:ext cx="8849477" cy="2877711"/>
          </a:xfrm>
          <a:prstGeom prst="rect">
            <a:avLst/>
          </a:prstGeom>
          <a:noFill/>
        </p:spPr>
        <p:txBody>
          <a:bodyPr wrap="square">
            <a:spAutoFit/>
          </a:bodyPr>
          <a:lstStyle/>
          <a:p>
            <a:pPr marL="0" indent="0">
              <a:lnSpc>
                <a:spcPct val="100000"/>
              </a:lnSpc>
              <a:spcBef>
                <a:spcPts val="600"/>
              </a:spcBef>
              <a:buNone/>
            </a:pPr>
            <a:r>
              <a:rPr lang="en-US" sz="2000" b="1" dirty="0">
                <a:latin typeface="Century Gothic" panose="020B0502020202020204" pitchFamily="34" charset="0"/>
              </a:rPr>
              <a:t>Summary of methodologies</a:t>
            </a:r>
          </a:p>
          <a:p>
            <a:pPr marL="285750" indent="-285750">
              <a:lnSpc>
                <a:spcPct val="100000"/>
              </a:lnSpc>
              <a:spcBef>
                <a:spcPts val="600"/>
              </a:spcBef>
              <a:buFont typeface="Arial" panose="020B0604020202020204" pitchFamily="34" charset="0"/>
              <a:buChar char="•"/>
            </a:pPr>
            <a:r>
              <a:rPr lang="en-US" sz="1800" dirty="0">
                <a:solidFill>
                  <a:schemeClr val="accent3">
                    <a:lumMod val="25000"/>
                  </a:schemeClr>
                </a:solidFill>
                <a:latin typeface="Century Gothic" panose="020B0502020202020204" pitchFamily="34" charset="0"/>
              </a:rPr>
              <a:t>Collect data using SpaceX REST API and web scraping techniques</a:t>
            </a:r>
          </a:p>
          <a:p>
            <a:pPr marL="285750" indent="-285750">
              <a:lnSpc>
                <a:spcPct val="100000"/>
              </a:lnSpc>
              <a:spcBef>
                <a:spcPts val="600"/>
              </a:spcBef>
              <a:buFont typeface="Arial" panose="020B0604020202020204" pitchFamily="34" charset="0"/>
              <a:buChar char="•"/>
            </a:pPr>
            <a:r>
              <a:rPr lang="en-US" sz="1800" dirty="0">
                <a:solidFill>
                  <a:schemeClr val="accent3">
                    <a:lumMod val="25000"/>
                  </a:schemeClr>
                </a:solidFill>
                <a:latin typeface="Century Gothic" panose="020B0502020202020204" pitchFamily="34" charset="0"/>
              </a:rPr>
              <a:t>Wrangle data to create success/failure outcome variable</a:t>
            </a:r>
          </a:p>
          <a:p>
            <a:pPr marL="285750" indent="-285750">
              <a:lnSpc>
                <a:spcPct val="100000"/>
              </a:lnSpc>
              <a:spcBef>
                <a:spcPts val="600"/>
              </a:spcBef>
              <a:buFont typeface="Arial" panose="020B0604020202020204" pitchFamily="34" charset="0"/>
              <a:buChar char="•"/>
            </a:pPr>
            <a:r>
              <a:rPr lang="en-US" sz="1800" dirty="0">
                <a:solidFill>
                  <a:schemeClr val="accent3">
                    <a:lumMod val="25000"/>
                  </a:schemeClr>
                </a:solidFill>
                <a:latin typeface="Century Gothic" panose="020B0502020202020204" pitchFamily="34" charset="0"/>
              </a:rPr>
              <a:t>Explore data with data visualization techniques</a:t>
            </a:r>
          </a:p>
          <a:p>
            <a:pPr marL="285750" indent="-285750">
              <a:lnSpc>
                <a:spcPct val="100000"/>
              </a:lnSpc>
              <a:spcBef>
                <a:spcPts val="600"/>
              </a:spcBef>
              <a:buFont typeface="Arial" panose="020B0604020202020204" pitchFamily="34" charset="0"/>
              <a:buChar char="•"/>
            </a:pPr>
            <a:r>
              <a:rPr lang="en-US" sz="1800" dirty="0">
                <a:solidFill>
                  <a:schemeClr val="accent3">
                    <a:lumMod val="25000"/>
                  </a:schemeClr>
                </a:solidFill>
                <a:latin typeface="Century Gothic" panose="020B0502020202020204" pitchFamily="34" charset="0"/>
              </a:rPr>
              <a:t>Analyze data with SQL</a:t>
            </a:r>
          </a:p>
          <a:p>
            <a:pPr marL="285750" indent="-285750">
              <a:lnSpc>
                <a:spcPct val="100000"/>
              </a:lnSpc>
              <a:spcBef>
                <a:spcPts val="600"/>
              </a:spcBef>
              <a:buFont typeface="Arial" panose="020B0604020202020204" pitchFamily="34" charset="0"/>
              <a:buChar char="•"/>
            </a:pPr>
            <a:r>
              <a:rPr lang="en-US" sz="1800" dirty="0">
                <a:solidFill>
                  <a:schemeClr val="accent3">
                    <a:lumMod val="25000"/>
                  </a:schemeClr>
                </a:solidFill>
                <a:latin typeface="Century Gothic" panose="020B0502020202020204" pitchFamily="34" charset="0"/>
              </a:rPr>
              <a:t>Explore launch site success rates and proximities to geographical markers</a:t>
            </a:r>
          </a:p>
          <a:p>
            <a:pPr marL="285750" indent="-285750">
              <a:lnSpc>
                <a:spcPct val="100000"/>
              </a:lnSpc>
              <a:spcBef>
                <a:spcPts val="600"/>
              </a:spcBef>
              <a:buFont typeface="Arial" panose="020B0604020202020204" pitchFamily="34" charset="0"/>
              <a:buChar char="•"/>
            </a:pPr>
            <a:r>
              <a:rPr lang="en-US" sz="1800" dirty="0">
                <a:solidFill>
                  <a:schemeClr val="accent3">
                    <a:lumMod val="25000"/>
                  </a:schemeClr>
                </a:solidFill>
                <a:latin typeface="Century Gothic" panose="020B0502020202020204" pitchFamily="34" charset="0"/>
              </a:rPr>
              <a:t>Visualize launch sites with most success and payload ranges</a:t>
            </a:r>
          </a:p>
          <a:p>
            <a:pPr marL="285750" indent="-285750">
              <a:lnSpc>
                <a:spcPct val="100000"/>
              </a:lnSpc>
              <a:spcBef>
                <a:spcPts val="600"/>
              </a:spcBef>
              <a:buFont typeface="Arial" panose="020B0604020202020204" pitchFamily="34" charset="0"/>
              <a:buChar char="•"/>
            </a:pPr>
            <a:r>
              <a:rPr lang="en-US" sz="1800" dirty="0">
                <a:solidFill>
                  <a:schemeClr val="accent3">
                    <a:lumMod val="25000"/>
                  </a:schemeClr>
                </a:solidFill>
                <a:latin typeface="Century Gothic" panose="020B0502020202020204" pitchFamily="34" charset="0"/>
              </a:rPr>
              <a:t>Build models to predict landing outcomes</a:t>
            </a:r>
          </a:p>
        </p:txBody>
      </p:sp>
      <p:sp>
        <p:nvSpPr>
          <p:cNvPr id="5" name="TextBox 4">
            <a:extLst>
              <a:ext uri="{FF2B5EF4-FFF2-40B4-BE49-F238E27FC236}">
                <a16:creationId xmlns:a16="http://schemas.microsoft.com/office/drawing/2014/main" id="{AC88D266-F0E9-E6D9-B3E7-8AFACEC113CD}"/>
              </a:ext>
            </a:extLst>
          </p:cNvPr>
          <p:cNvSpPr txBox="1"/>
          <p:nvPr/>
        </p:nvSpPr>
        <p:spPr>
          <a:xfrm>
            <a:off x="770011" y="4663681"/>
            <a:ext cx="3009509" cy="1646605"/>
          </a:xfrm>
          <a:prstGeom prst="rect">
            <a:avLst/>
          </a:prstGeom>
          <a:noFill/>
        </p:spPr>
        <p:txBody>
          <a:bodyPr wrap="square">
            <a:spAutoFit/>
          </a:bodyPr>
          <a:lstStyle/>
          <a:p>
            <a:pPr marL="0" indent="0">
              <a:lnSpc>
                <a:spcPct val="100000"/>
              </a:lnSpc>
              <a:spcBef>
                <a:spcPts val="600"/>
              </a:spcBef>
              <a:buNone/>
            </a:pPr>
            <a:r>
              <a:rPr lang="en-US" sz="1400" b="1" dirty="0">
                <a:latin typeface="Century Gothic" panose="020B0502020202020204" pitchFamily="34" charset="0"/>
              </a:rPr>
              <a:t>Exploratory Data Analysis</a:t>
            </a:r>
          </a:p>
          <a:p>
            <a:pPr marL="285750" indent="-285750">
              <a:lnSpc>
                <a:spcPct val="100000"/>
              </a:lnSpc>
              <a:spcBef>
                <a:spcPts val="600"/>
              </a:spcBef>
              <a:buFont typeface="Arial" panose="020B0604020202020204" pitchFamily="34" charset="0"/>
              <a:buChar char="•"/>
            </a:pPr>
            <a:r>
              <a:rPr lang="en-US" sz="1200" dirty="0">
                <a:solidFill>
                  <a:schemeClr val="accent3">
                    <a:lumMod val="25000"/>
                  </a:schemeClr>
                </a:solidFill>
                <a:latin typeface="Century Gothic" panose="020B0502020202020204" pitchFamily="34" charset="0"/>
              </a:rPr>
              <a:t>Launch success has improved over time</a:t>
            </a:r>
          </a:p>
          <a:p>
            <a:pPr marL="285750" indent="-285750">
              <a:lnSpc>
                <a:spcPct val="100000"/>
              </a:lnSpc>
              <a:spcBef>
                <a:spcPts val="600"/>
              </a:spcBef>
              <a:buFont typeface="Arial" panose="020B0604020202020204" pitchFamily="34" charset="0"/>
              <a:buChar char="•"/>
            </a:pPr>
            <a:r>
              <a:rPr lang="en-US" sz="1200" dirty="0">
                <a:solidFill>
                  <a:schemeClr val="accent3">
                    <a:lumMod val="25000"/>
                  </a:schemeClr>
                </a:solidFill>
                <a:latin typeface="Century Gothic" panose="020B0502020202020204" pitchFamily="34" charset="0"/>
              </a:rPr>
              <a:t>KSC LC-39A landing site has the highest success rate</a:t>
            </a:r>
          </a:p>
          <a:p>
            <a:pPr marL="285750" indent="-285750">
              <a:lnSpc>
                <a:spcPct val="100000"/>
              </a:lnSpc>
              <a:spcBef>
                <a:spcPts val="600"/>
              </a:spcBef>
              <a:buFont typeface="Arial" panose="020B0604020202020204" pitchFamily="34" charset="0"/>
              <a:buChar char="•"/>
            </a:pPr>
            <a:r>
              <a:rPr lang="en-US" sz="1200" dirty="0">
                <a:solidFill>
                  <a:schemeClr val="accent3">
                    <a:lumMod val="25000"/>
                  </a:schemeClr>
                </a:solidFill>
                <a:latin typeface="Century Gothic" panose="020B0502020202020204" pitchFamily="34" charset="0"/>
              </a:rPr>
              <a:t>Orbits ES-L1, GEO, HEO, and SSO have a 100% success rate</a:t>
            </a:r>
          </a:p>
        </p:txBody>
      </p:sp>
      <p:sp>
        <p:nvSpPr>
          <p:cNvPr id="6" name="TextBox 5">
            <a:extLst>
              <a:ext uri="{FF2B5EF4-FFF2-40B4-BE49-F238E27FC236}">
                <a16:creationId xmlns:a16="http://schemas.microsoft.com/office/drawing/2014/main" id="{CF5A3E78-1ABE-74E4-EC3F-B165CF0BC23E}"/>
              </a:ext>
            </a:extLst>
          </p:cNvPr>
          <p:cNvSpPr txBox="1"/>
          <p:nvPr/>
        </p:nvSpPr>
        <p:spPr>
          <a:xfrm>
            <a:off x="3779520" y="4663681"/>
            <a:ext cx="3009509" cy="938719"/>
          </a:xfrm>
          <a:prstGeom prst="rect">
            <a:avLst/>
          </a:prstGeom>
          <a:noFill/>
        </p:spPr>
        <p:txBody>
          <a:bodyPr wrap="square">
            <a:spAutoFit/>
          </a:bodyPr>
          <a:lstStyle/>
          <a:p>
            <a:pPr marL="0" indent="0">
              <a:lnSpc>
                <a:spcPct val="100000"/>
              </a:lnSpc>
              <a:spcBef>
                <a:spcPts val="600"/>
              </a:spcBef>
              <a:buNone/>
            </a:pPr>
            <a:r>
              <a:rPr lang="en-US" sz="1400" b="1" dirty="0">
                <a:latin typeface="Century Gothic" panose="020B0502020202020204" pitchFamily="34" charset="0"/>
              </a:rPr>
              <a:t>Visualization/Analytics</a:t>
            </a:r>
          </a:p>
          <a:p>
            <a:pPr marL="285750" indent="-285750">
              <a:lnSpc>
                <a:spcPct val="100000"/>
              </a:lnSpc>
              <a:spcBef>
                <a:spcPts val="600"/>
              </a:spcBef>
              <a:buFont typeface="Arial" panose="020B0604020202020204" pitchFamily="34" charset="0"/>
              <a:buChar char="•"/>
            </a:pPr>
            <a:r>
              <a:rPr lang="en-US" sz="1200" dirty="0">
                <a:solidFill>
                  <a:schemeClr val="accent3">
                    <a:lumMod val="25000"/>
                  </a:schemeClr>
                </a:solidFill>
                <a:latin typeface="Century Gothic" panose="020B0502020202020204" pitchFamily="34" charset="0"/>
              </a:rPr>
              <a:t>Most launch sites are near the equator and all are close to the coast</a:t>
            </a:r>
          </a:p>
        </p:txBody>
      </p:sp>
      <p:sp>
        <p:nvSpPr>
          <p:cNvPr id="7" name="TextBox 6">
            <a:extLst>
              <a:ext uri="{FF2B5EF4-FFF2-40B4-BE49-F238E27FC236}">
                <a16:creationId xmlns:a16="http://schemas.microsoft.com/office/drawing/2014/main" id="{CC7639FB-C6E2-F450-BAEC-0954C45C4D99}"/>
              </a:ext>
            </a:extLst>
          </p:cNvPr>
          <p:cNvSpPr txBox="1"/>
          <p:nvPr/>
        </p:nvSpPr>
        <p:spPr>
          <a:xfrm>
            <a:off x="6789029" y="4663681"/>
            <a:ext cx="3009509" cy="1200329"/>
          </a:xfrm>
          <a:prstGeom prst="rect">
            <a:avLst/>
          </a:prstGeom>
          <a:noFill/>
        </p:spPr>
        <p:txBody>
          <a:bodyPr wrap="square">
            <a:spAutoFit/>
          </a:bodyPr>
          <a:lstStyle/>
          <a:p>
            <a:pPr marL="0" indent="0">
              <a:lnSpc>
                <a:spcPct val="100000"/>
              </a:lnSpc>
              <a:spcBef>
                <a:spcPts val="600"/>
              </a:spcBef>
              <a:buNone/>
            </a:pPr>
            <a:r>
              <a:rPr lang="en-US" sz="1400" b="1" dirty="0">
                <a:latin typeface="Century Gothic" panose="020B0502020202020204" pitchFamily="34" charset="0"/>
              </a:rPr>
              <a:t>Predictive Analytics</a:t>
            </a:r>
          </a:p>
          <a:p>
            <a:pPr marL="285750" indent="-285750">
              <a:lnSpc>
                <a:spcPct val="100000"/>
              </a:lnSpc>
              <a:spcBef>
                <a:spcPts val="600"/>
              </a:spcBef>
              <a:buFont typeface="Arial" panose="020B0604020202020204" pitchFamily="34" charset="0"/>
              <a:buChar char="•"/>
            </a:pPr>
            <a:r>
              <a:rPr lang="en-US" sz="1200" dirty="0">
                <a:solidFill>
                  <a:schemeClr val="accent3">
                    <a:lumMod val="25000"/>
                  </a:schemeClr>
                </a:solidFill>
                <a:latin typeface="Century Gothic" panose="020B0502020202020204" pitchFamily="34" charset="0"/>
              </a:rPr>
              <a:t>All models performed similarly</a:t>
            </a:r>
          </a:p>
          <a:p>
            <a:pPr marL="285750" indent="-285750">
              <a:lnSpc>
                <a:spcPct val="100000"/>
              </a:lnSpc>
              <a:spcBef>
                <a:spcPts val="600"/>
              </a:spcBef>
              <a:buFont typeface="Arial" panose="020B0604020202020204" pitchFamily="34" charset="0"/>
              <a:buChar char="•"/>
            </a:pPr>
            <a:r>
              <a:rPr lang="en-US" sz="1200" dirty="0">
                <a:solidFill>
                  <a:schemeClr val="accent3">
                    <a:lumMod val="25000"/>
                  </a:schemeClr>
                </a:solidFill>
                <a:latin typeface="Century Gothic" panose="020B0502020202020204" pitchFamily="34" charset="0"/>
              </a:rPr>
              <a:t>The decision tree model slightly outperformed the rest using the .</a:t>
            </a:r>
            <a:r>
              <a:rPr lang="en-US" sz="1200" dirty="0" err="1">
                <a:solidFill>
                  <a:schemeClr val="accent3">
                    <a:lumMod val="25000"/>
                  </a:schemeClr>
                </a:solidFill>
                <a:latin typeface="Century Gothic" panose="020B0502020202020204" pitchFamily="34" charset="0"/>
              </a:rPr>
              <a:t>best_score</a:t>
            </a:r>
            <a:r>
              <a:rPr lang="en-US" sz="1200" dirty="0">
                <a:solidFill>
                  <a:schemeClr val="accent3">
                    <a:lumMod val="25000"/>
                  </a:schemeClr>
                </a:solidFill>
                <a:latin typeface="Century Gothic" panose="020B0502020202020204" pitchFamily="34" charset="0"/>
              </a:rPr>
              <a:t>_</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36192"/>
            <a:ext cx="10300326" cy="4640771"/>
          </a:xfrm>
          <a:prstGeom prst="rect">
            <a:avLst/>
          </a:prstGeom>
        </p:spPr>
        <p:txBody>
          <a:bodyPr lIns="91440" tIns="45720" rIns="91440" bIns="45720" anchor="t">
            <a:normAutofit/>
          </a:bodyPr>
          <a:lstStyle/>
          <a:p>
            <a:pPr marL="0" indent="0">
              <a:lnSpc>
                <a:spcPct val="100000"/>
              </a:lnSpc>
              <a:spcBef>
                <a:spcPts val="1400"/>
              </a:spcBef>
              <a:buNone/>
            </a:pPr>
            <a:r>
              <a:rPr lang="en-US" sz="1800" dirty="0">
                <a:solidFill>
                  <a:schemeClr val="accent3">
                    <a:lumMod val="25000"/>
                  </a:schemeClr>
                </a:solidFill>
                <a:latin typeface="Century Gothic" panose="020B0502020202020204" pitchFamily="34" charset="0"/>
              </a:rPr>
              <a:t>Showing month, date, booster version, launch site and landing outcome</a:t>
            </a:r>
            <a:endParaRPr lang="en-US" sz="2000" dirty="0">
              <a:solidFill>
                <a:schemeClr val="accent3">
                  <a:lumMod val="25000"/>
                </a:schemeClr>
              </a:solidFill>
              <a:latin typeface="Century Gothic" panose="020B0502020202020204" pitchFamily="34" charset="0"/>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2015 Failed Launch Records – Drone Ship</a:t>
            </a:r>
          </a:p>
        </p:txBody>
      </p:sp>
      <p:graphicFrame>
        <p:nvGraphicFramePr>
          <p:cNvPr id="2" name="Table 1">
            <a:extLst>
              <a:ext uri="{FF2B5EF4-FFF2-40B4-BE49-F238E27FC236}">
                <a16:creationId xmlns:a16="http://schemas.microsoft.com/office/drawing/2014/main" id="{2869A39E-D8AD-53EE-B7BB-2DF5C63EAF29}"/>
              </a:ext>
            </a:extLst>
          </p:cNvPr>
          <p:cNvGraphicFramePr>
            <a:graphicFrameLocks noGrp="1"/>
          </p:cNvGraphicFramePr>
          <p:nvPr>
            <p:extLst>
              <p:ext uri="{D42A27DB-BD31-4B8C-83A1-F6EECF244321}">
                <p14:modId xmlns:p14="http://schemas.microsoft.com/office/powerpoint/2010/main" val="3662746843"/>
              </p:ext>
            </p:extLst>
          </p:nvPr>
        </p:nvGraphicFramePr>
        <p:xfrm>
          <a:off x="770011" y="2127383"/>
          <a:ext cx="7598728" cy="1005840"/>
        </p:xfrm>
        <a:graphic>
          <a:graphicData uri="http://schemas.openxmlformats.org/drawingml/2006/table">
            <a:tbl>
              <a:tblPr firstRow="1">
                <a:tableStyleId>{5C22544A-7EE6-4342-B048-85BDC9FD1C3A}</a:tableStyleId>
              </a:tblPr>
              <a:tblGrid>
                <a:gridCol w="857567">
                  <a:extLst>
                    <a:ext uri="{9D8B030D-6E8A-4147-A177-3AD203B41FA5}">
                      <a16:colId xmlns:a16="http://schemas.microsoft.com/office/drawing/2014/main" val="1902023035"/>
                    </a:ext>
                  </a:extLst>
                </a:gridCol>
                <a:gridCol w="1317943">
                  <a:extLst>
                    <a:ext uri="{9D8B030D-6E8A-4147-A177-3AD203B41FA5}">
                      <a16:colId xmlns:a16="http://schemas.microsoft.com/office/drawing/2014/main" val="4053584405"/>
                    </a:ext>
                  </a:extLst>
                </a:gridCol>
                <a:gridCol w="1792605">
                  <a:extLst>
                    <a:ext uri="{9D8B030D-6E8A-4147-A177-3AD203B41FA5}">
                      <a16:colId xmlns:a16="http://schemas.microsoft.com/office/drawing/2014/main" val="584199963"/>
                    </a:ext>
                  </a:extLst>
                </a:gridCol>
                <a:gridCol w="1527493">
                  <a:extLst>
                    <a:ext uri="{9D8B030D-6E8A-4147-A177-3AD203B41FA5}">
                      <a16:colId xmlns:a16="http://schemas.microsoft.com/office/drawing/2014/main" val="1260710429"/>
                    </a:ext>
                  </a:extLst>
                </a:gridCol>
                <a:gridCol w="2103120">
                  <a:extLst>
                    <a:ext uri="{9D8B030D-6E8A-4147-A177-3AD203B41FA5}">
                      <a16:colId xmlns:a16="http://schemas.microsoft.com/office/drawing/2014/main" val="1381816315"/>
                    </a:ext>
                  </a:extLst>
                </a:gridCol>
              </a:tblGrid>
              <a:tr h="0">
                <a:tc>
                  <a:txBody>
                    <a:bodyPr/>
                    <a:lstStyle/>
                    <a:p>
                      <a:pPr algn="r" fontAlgn="ctr"/>
                      <a:r>
                        <a:rPr lang="en-US" sz="1600" b="1" dirty="0">
                          <a:effectLst/>
                          <a:latin typeface="Century Gothic" panose="020B0502020202020204" pitchFamily="34" charset="0"/>
                        </a:rPr>
                        <a:t>Month</a:t>
                      </a:r>
                    </a:p>
                  </a:txBody>
                  <a:tcPr anchor="ctr"/>
                </a:tc>
                <a:tc>
                  <a:txBody>
                    <a:bodyPr/>
                    <a:lstStyle/>
                    <a:p>
                      <a:pPr algn="r" fontAlgn="ctr"/>
                      <a:r>
                        <a:rPr lang="en-US" sz="1600" b="1" dirty="0">
                          <a:effectLst/>
                          <a:latin typeface="Century Gothic" panose="020B0502020202020204" pitchFamily="34" charset="0"/>
                        </a:rPr>
                        <a:t>Date</a:t>
                      </a:r>
                    </a:p>
                  </a:txBody>
                  <a:tcPr anchor="ctr"/>
                </a:tc>
                <a:tc>
                  <a:txBody>
                    <a:bodyPr/>
                    <a:lstStyle/>
                    <a:p>
                      <a:pPr algn="r" fontAlgn="ctr"/>
                      <a:r>
                        <a:rPr lang="en-US" sz="1600" b="1" dirty="0">
                          <a:effectLst/>
                          <a:latin typeface="Century Gothic" panose="020B0502020202020204" pitchFamily="34" charset="0"/>
                        </a:rPr>
                        <a:t>Booster_Version</a:t>
                      </a:r>
                    </a:p>
                  </a:txBody>
                  <a:tcPr anchor="ctr"/>
                </a:tc>
                <a:tc>
                  <a:txBody>
                    <a:bodyPr/>
                    <a:lstStyle/>
                    <a:p>
                      <a:pPr algn="r" fontAlgn="ctr"/>
                      <a:r>
                        <a:rPr lang="en-US" sz="1600" b="1" dirty="0">
                          <a:effectLst/>
                          <a:latin typeface="Century Gothic" panose="020B0502020202020204" pitchFamily="34" charset="0"/>
                        </a:rPr>
                        <a:t>Launch_Site</a:t>
                      </a:r>
                    </a:p>
                  </a:txBody>
                  <a:tcPr anchor="ctr"/>
                </a:tc>
                <a:tc>
                  <a:txBody>
                    <a:bodyPr/>
                    <a:lstStyle/>
                    <a:p>
                      <a:pPr algn="r" fontAlgn="ctr"/>
                      <a:r>
                        <a:rPr lang="en-US" sz="1600" b="1" dirty="0">
                          <a:effectLst/>
                          <a:latin typeface="Century Gothic" panose="020B0502020202020204" pitchFamily="34" charset="0"/>
                        </a:rPr>
                        <a:t>Landing_Outcome</a:t>
                      </a:r>
                    </a:p>
                  </a:txBody>
                  <a:tcPr anchor="ctr"/>
                </a:tc>
                <a:extLst>
                  <a:ext uri="{0D108BD9-81ED-4DB2-BD59-A6C34878D82A}">
                    <a16:rowId xmlns:a16="http://schemas.microsoft.com/office/drawing/2014/main" val="1763963950"/>
                  </a:ext>
                </a:extLst>
              </a:tr>
              <a:tr h="0">
                <a:tc>
                  <a:txBody>
                    <a:bodyPr/>
                    <a:lstStyle/>
                    <a:p>
                      <a:pPr algn="r" fontAlgn="ctr"/>
                      <a:r>
                        <a:rPr lang="en-US" sz="1600">
                          <a:effectLst/>
                          <a:latin typeface="Century Gothic" panose="020B0502020202020204" pitchFamily="34" charset="0"/>
                        </a:rPr>
                        <a:t>10</a:t>
                      </a:r>
                    </a:p>
                  </a:txBody>
                  <a:tcPr anchor="ctr"/>
                </a:tc>
                <a:tc>
                  <a:txBody>
                    <a:bodyPr/>
                    <a:lstStyle/>
                    <a:p>
                      <a:pPr algn="r" fontAlgn="ctr"/>
                      <a:r>
                        <a:rPr lang="en-US" sz="1600" dirty="0">
                          <a:effectLst/>
                          <a:latin typeface="Century Gothic" panose="020B0502020202020204" pitchFamily="34" charset="0"/>
                        </a:rPr>
                        <a:t>01/10/2015</a:t>
                      </a:r>
                    </a:p>
                  </a:txBody>
                  <a:tcPr anchor="ctr"/>
                </a:tc>
                <a:tc>
                  <a:txBody>
                    <a:bodyPr/>
                    <a:lstStyle/>
                    <a:p>
                      <a:pPr algn="r" fontAlgn="ctr"/>
                      <a:r>
                        <a:rPr lang="en-US" sz="1600">
                          <a:effectLst/>
                          <a:latin typeface="Century Gothic" panose="020B0502020202020204" pitchFamily="34" charset="0"/>
                        </a:rPr>
                        <a:t>F9 v1.1 B1012</a:t>
                      </a:r>
                    </a:p>
                  </a:txBody>
                  <a:tcPr anchor="ctr"/>
                </a:tc>
                <a:tc>
                  <a:txBody>
                    <a:bodyPr/>
                    <a:lstStyle/>
                    <a:p>
                      <a:pPr algn="r" fontAlgn="ctr"/>
                      <a:r>
                        <a:rPr lang="en-US" sz="1600">
                          <a:effectLst/>
                          <a:latin typeface="Century Gothic" panose="020B0502020202020204" pitchFamily="34" charset="0"/>
                        </a:rPr>
                        <a:t>CCAFS LC-40</a:t>
                      </a:r>
                    </a:p>
                  </a:txBody>
                  <a:tcPr anchor="ctr"/>
                </a:tc>
                <a:tc>
                  <a:txBody>
                    <a:bodyPr/>
                    <a:lstStyle/>
                    <a:p>
                      <a:pPr algn="r" fontAlgn="ctr"/>
                      <a:r>
                        <a:rPr lang="en-US" sz="1600">
                          <a:effectLst/>
                          <a:latin typeface="Century Gothic" panose="020B0502020202020204" pitchFamily="34" charset="0"/>
                        </a:rPr>
                        <a:t>Failure (drone ship)</a:t>
                      </a:r>
                    </a:p>
                  </a:txBody>
                  <a:tcPr anchor="ctr"/>
                </a:tc>
                <a:extLst>
                  <a:ext uri="{0D108BD9-81ED-4DB2-BD59-A6C34878D82A}">
                    <a16:rowId xmlns:a16="http://schemas.microsoft.com/office/drawing/2014/main" val="2686639501"/>
                  </a:ext>
                </a:extLst>
              </a:tr>
              <a:tr h="0">
                <a:tc>
                  <a:txBody>
                    <a:bodyPr/>
                    <a:lstStyle/>
                    <a:p>
                      <a:pPr algn="r" fontAlgn="ctr"/>
                      <a:r>
                        <a:rPr lang="en-US" sz="1600" dirty="0">
                          <a:effectLst/>
                          <a:latin typeface="Century Gothic" panose="020B0502020202020204" pitchFamily="34" charset="0"/>
                        </a:rPr>
                        <a:t>04</a:t>
                      </a:r>
                    </a:p>
                  </a:txBody>
                  <a:tcPr anchor="ctr"/>
                </a:tc>
                <a:tc>
                  <a:txBody>
                    <a:bodyPr/>
                    <a:lstStyle/>
                    <a:p>
                      <a:pPr algn="r" fontAlgn="ctr"/>
                      <a:r>
                        <a:rPr lang="en-US" sz="1600" dirty="0">
                          <a:effectLst/>
                          <a:latin typeface="Century Gothic" panose="020B0502020202020204" pitchFamily="34" charset="0"/>
                        </a:rPr>
                        <a:t>14/04/2015</a:t>
                      </a:r>
                    </a:p>
                  </a:txBody>
                  <a:tcPr anchor="ctr"/>
                </a:tc>
                <a:tc>
                  <a:txBody>
                    <a:bodyPr/>
                    <a:lstStyle/>
                    <a:p>
                      <a:pPr algn="r" fontAlgn="ctr"/>
                      <a:r>
                        <a:rPr lang="en-US" sz="1600">
                          <a:effectLst/>
                          <a:latin typeface="Century Gothic" panose="020B0502020202020204" pitchFamily="34" charset="0"/>
                        </a:rPr>
                        <a:t>F9 v1.1 B1015</a:t>
                      </a:r>
                    </a:p>
                  </a:txBody>
                  <a:tcPr anchor="ctr"/>
                </a:tc>
                <a:tc>
                  <a:txBody>
                    <a:bodyPr/>
                    <a:lstStyle/>
                    <a:p>
                      <a:pPr algn="r" fontAlgn="ctr"/>
                      <a:r>
                        <a:rPr lang="en-US" sz="1600">
                          <a:effectLst/>
                          <a:latin typeface="Century Gothic" panose="020B0502020202020204" pitchFamily="34" charset="0"/>
                        </a:rPr>
                        <a:t>CCAFS LC-40</a:t>
                      </a:r>
                    </a:p>
                  </a:txBody>
                  <a:tcPr anchor="ctr"/>
                </a:tc>
                <a:tc>
                  <a:txBody>
                    <a:bodyPr/>
                    <a:lstStyle/>
                    <a:p>
                      <a:pPr algn="r" fontAlgn="ctr"/>
                      <a:r>
                        <a:rPr lang="en-US" sz="1600" dirty="0">
                          <a:effectLst/>
                          <a:latin typeface="Century Gothic" panose="020B0502020202020204" pitchFamily="34" charset="0"/>
                        </a:rPr>
                        <a:t>Failure (drone ship)</a:t>
                      </a:r>
                    </a:p>
                  </a:txBody>
                  <a:tcPr anchor="ctr"/>
                </a:tc>
                <a:extLst>
                  <a:ext uri="{0D108BD9-81ED-4DB2-BD59-A6C34878D82A}">
                    <a16:rowId xmlns:a16="http://schemas.microsoft.com/office/drawing/2014/main" val="320401798"/>
                  </a:ext>
                </a:extLst>
              </a:tr>
            </a:tbl>
          </a:graphicData>
        </a:graphic>
      </p:graphicFrame>
      <p:pic>
        <p:nvPicPr>
          <p:cNvPr id="7" name="Picture 6">
            <a:extLst>
              <a:ext uri="{FF2B5EF4-FFF2-40B4-BE49-F238E27FC236}">
                <a16:creationId xmlns:a16="http://schemas.microsoft.com/office/drawing/2014/main" id="{AA27E8BF-3A3A-0AEF-3038-CAE50073FB15}"/>
              </a:ext>
            </a:extLst>
          </p:cNvPr>
          <p:cNvPicPr>
            <a:picLocks noChangeAspect="1"/>
          </p:cNvPicPr>
          <p:nvPr/>
        </p:nvPicPr>
        <p:blipFill>
          <a:blip r:embed="rId3"/>
          <a:stretch>
            <a:fillRect/>
          </a:stretch>
        </p:blipFill>
        <p:spPr>
          <a:xfrm>
            <a:off x="770010" y="3383471"/>
            <a:ext cx="4491784" cy="149942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Landing Outcomes Between 6/4/2010 and 3/20/2017</a:t>
            </a:r>
          </a:p>
        </p:txBody>
      </p:sp>
      <p:pic>
        <p:nvPicPr>
          <p:cNvPr id="6" name="Picture 5">
            <a:extLst>
              <a:ext uri="{FF2B5EF4-FFF2-40B4-BE49-F238E27FC236}">
                <a16:creationId xmlns:a16="http://schemas.microsoft.com/office/drawing/2014/main" id="{5CEFB703-1E47-C46D-B1E0-E8B01D8D1DF5}"/>
              </a:ext>
            </a:extLst>
          </p:cNvPr>
          <p:cNvPicPr>
            <a:picLocks noChangeAspect="1"/>
          </p:cNvPicPr>
          <p:nvPr/>
        </p:nvPicPr>
        <p:blipFill>
          <a:blip r:embed="rId3"/>
          <a:stretch>
            <a:fillRect/>
          </a:stretch>
        </p:blipFill>
        <p:spPr>
          <a:xfrm>
            <a:off x="770011" y="3701245"/>
            <a:ext cx="3202717" cy="2209800"/>
          </a:xfrm>
          <a:prstGeom prst="rect">
            <a:avLst/>
          </a:prstGeom>
        </p:spPr>
      </p:pic>
      <p:graphicFrame>
        <p:nvGraphicFramePr>
          <p:cNvPr id="7" name="Table 6">
            <a:extLst>
              <a:ext uri="{FF2B5EF4-FFF2-40B4-BE49-F238E27FC236}">
                <a16:creationId xmlns:a16="http://schemas.microsoft.com/office/drawing/2014/main" id="{CAEFF4CB-1DF6-7A37-B0A7-DEF68E0D1813}"/>
              </a:ext>
            </a:extLst>
          </p:cNvPr>
          <p:cNvGraphicFramePr>
            <a:graphicFrameLocks noGrp="1"/>
          </p:cNvGraphicFramePr>
          <p:nvPr>
            <p:extLst>
              <p:ext uri="{D42A27DB-BD31-4B8C-83A1-F6EECF244321}">
                <p14:modId xmlns:p14="http://schemas.microsoft.com/office/powerpoint/2010/main" val="1958268237"/>
              </p:ext>
            </p:extLst>
          </p:nvPr>
        </p:nvGraphicFramePr>
        <p:xfrm>
          <a:off x="763940" y="2094207"/>
          <a:ext cx="4372610" cy="1341120"/>
        </p:xfrm>
        <a:graphic>
          <a:graphicData uri="http://schemas.openxmlformats.org/drawingml/2006/table">
            <a:tbl>
              <a:tblPr firstRow="1">
                <a:tableStyleId>{5C22544A-7EE6-4342-B048-85BDC9FD1C3A}</a:tableStyleId>
              </a:tblPr>
              <a:tblGrid>
                <a:gridCol w="2413318">
                  <a:extLst>
                    <a:ext uri="{9D8B030D-6E8A-4147-A177-3AD203B41FA5}">
                      <a16:colId xmlns:a16="http://schemas.microsoft.com/office/drawing/2014/main" val="688593983"/>
                    </a:ext>
                  </a:extLst>
                </a:gridCol>
                <a:gridCol w="1959292">
                  <a:extLst>
                    <a:ext uri="{9D8B030D-6E8A-4147-A177-3AD203B41FA5}">
                      <a16:colId xmlns:a16="http://schemas.microsoft.com/office/drawing/2014/main" val="1899216759"/>
                    </a:ext>
                  </a:extLst>
                </a:gridCol>
              </a:tblGrid>
              <a:tr h="0">
                <a:tc>
                  <a:txBody>
                    <a:bodyPr/>
                    <a:lstStyle/>
                    <a:p>
                      <a:pPr marL="0" algn="r" defTabSz="914400" rtl="0" eaLnBrk="1" fontAlgn="ctr" latinLnBrk="0" hangingPunct="1"/>
                      <a:r>
                        <a:rPr lang="en-US" sz="1600" b="1" kern="1200" dirty="0">
                          <a:solidFill>
                            <a:schemeClr val="lt1"/>
                          </a:solidFill>
                          <a:effectLst/>
                          <a:latin typeface="Century Gothic" panose="020B0502020202020204" pitchFamily="34" charset="0"/>
                        </a:rPr>
                        <a:t>Landing_Outcome</a:t>
                      </a:r>
                      <a:endParaRPr lang="en-US" sz="1600" b="1" kern="1200" dirty="0">
                        <a:solidFill>
                          <a:schemeClr val="lt1"/>
                        </a:solidFill>
                        <a:effectLst/>
                        <a:latin typeface="Century Gothic" panose="020B0502020202020204" pitchFamily="34" charset="0"/>
                        <a:ea typeface="+mn-ea"/>
                        <a:cs typeface="+mn-cs"/>
                      </a:endParaRPr>
                    </a:p>
                  </a:txBody>
                  <a:tcPr anchor="ctr"/>
                </a:tc>
                <a:tc>
                  <a:txBody>
                    <a:bodyPr/>
                    <a:lstStyle/>
                    <a:p>
                      <a:pPr marL="0" algn="r" defTabSz="914400" rtl="0" eaLnBrk="1" fontAlgn="ctr" latinLnBrk="0" hangingPunct="1"/>
                      <a:r>
                        <a:rPr lang="en-US" sz="1600" b="1" kern="1200" dirty="0" err="1">
                          <a:solidFill>
                            <a:schemeClr val="lt1"/>
                          </a:solidFill>
                          <a:effectLst/>
                          <a:latin typeface="Century Gothic" panose="020B0502020202020204" pitchFamily="34" charset="0"/>
                        </a:rPr>
                        <a:t>Count_Outcomes</a:t>
                      </a:r>
                      <a:endParaRPr lang="en-US" sz="1600" b="1" kern="1200" dirty="0">
                        <a:solidFill>
                          <a:schemeClr val="lt1"/>
                        </a:solidFill>
                        <a:effectLst/>
                        <a:latin typeface="Century Gothic" panose="020B0502020202020204" pitchFamily="34" charset="0"/>
                        <a:ea typeface="+mn-ea"/>
                        <a:cs typeface="+mn-cs"/>
                      </a:endParaRPr>
                    </a:p>
                  </a:txBody>
                  <a:tcPr anchor="ctr"/>
                </a:tc>
                <a:extLst>
                  <a:ext uri="{0D108BD9-81ED-4DB2-BD59-A6C34878D82A}">
                    <a16:rowId xmlns:a16="http://schemas.microsoft.com/office/drawing/2014/main" val="3812908374"/>
                  </a:ext>
                </a:extLst>
              </a:tr>
              <a:tr h="0">
                <a:tc>
                  <a:txBody>
                    <a:bodyPr/>
                    <a:lstStyle/>
                    <a:p>
                      <a:pPr marL="0" algn="r" defTabSz="914400" rtl="0" eaLnBrk="1" fontAlgn="ctr" latinLnBrk="0" hangingPunct="1"/>
                      <a:r>
                        <a:rPr lang="en-US" sz="1600" b="0" kern="1200" dirty="0">
                          <a:solidFill>
                            <a:schemeClr val="tx1"/>
                          </a:solidFill>
                          <a:effectLst/>
                          <a:latin typeface="Century Gothic" panose="020B0502020202020204" pitchFamily="34" charset="0"/>
                        </a:rPr>
                        <a:t>Success</a:t>
                      </a:r>
                      <a:endParaRPr lang="en-US" sz="1600" b="0" kern="1200" dirty="0">
                        <a:solidFill>
                          <a:schemeClr val="tx1"/>
                        </a:solidFill>
                        <a:effectLst/>
                        <a:latin typeface="Century Gothic" panose="020B0502020202020204" pitchFamily="34" charset="0"/>
                        <a:ea typeface="+mn-ea"/>
                        <a:cs typeface="+mn-cs"/>
                      </a:endParaRPr>
                    </a:p>
                  </a:txBody>
                  <a:tcPr anchor="ctr"/>
                </a:tc>
                <a:tc>
                  <a:txBody>
                    <a:bodyPr/>
                    <a:lstStyle/>
                    <a:p>
                      <a:pPr marL="0" algn="r" defTabSz="914400" rtl="0" eaLnBrk="1" fontAlgn="ctr" latinLnBrk="0" hangingPunct="1"/>
                      <a:r>
                        <a:rPr lang="en-US" sz="1600" b="0" kern="1200" dirty="0">
                          <a:solidFill>
                            <a:schemeClr val="tx1"/>
                          </a:solidFill>
                          <a:effectLst/>
                          <a:latin typeface="Century Gothic" panose="020B0502020202020204" pitchFamily="34" charset="0"/>
                        </a:rPr>
                        <a:t>20</a:t>
                      </a:r>
                      <a:endParaRPr lang="en-US" sz="1600" b="0" kern="1200" dirty="0">
                        <a:solidFill>
                          <a:schemeClr val="tx1"/>
                        </a:solidFill>
                        <a:effectLst/>
                        <a:latin typeface="Century Gothic" panose="020B0502020202020204" pitchFamily="34" charset="0"/>
                        <a:ea typeface="+mn-ea"/>
                        <a:cs typeface="+mn-cs"/>
                      </a:endParaRPr>
                    </a:p>
                  </a:txBody>
                  <a:tcPr anchor="ctr"/>
                </a:tc>
                <a:extLst>
                  <a:ext uri="{0D108BD9-81ED-4DB2-BD59-A6C34878D82A}">
                    <a16:rowId xmlns:a16="http://schemas.microsoft.com/office/drawing/2014/main" val="2436635830"/>
                  </a:ext>
                </a:extLst>
              </a:tr>
              <a:tr h="0">
                <a:tc>
                  <a:txBody>
                    <a:bodyPr/>
                    <a:lstStyle/>
                    <a:p>
                      <a:pPr marL="0" algn="r" defTabSz="914400" rtl="0" eaLnBrk="1" fontAlgn="ctr" latinLnBrk="0" hangingPunct="1"/>
                      <a:r>
                        <a:rPr lang="en-US" sz="1600" b="0" kern="1200">
                          <a:solidFill>
                            <a:schemeClr val="tx1"/>
                          </a:solidFill>
                          <a:effectLst/>
                          <a:latin typeface="Century Gothic" panose="020B0502020202020204" pitchFamily="34" charset="0"/>
                        </a:rPr>
                        <a:t>Success (drone ship)</a:t>
                      </a:r>
                      <a:endParaRPr lang="en-US" sz="1600" b="0" kern="1200">
                        <a:solidFill>
                          <a:schemeClr val="tx1"/>
                        </a:solidFill>
                        <a:effectLst/>
                        <a:latin typeface="Century Gothic" panose="020B0502020202020204" pitchFamily="34" charset="0"/>
                        <a:ea typeface="+mn-ea"/>
                        <a:cs typeface="+mn-cs"/>
                      </a:endParaRPr>
                    </a:p>
                  </a:txBody>
                  <a:tcPr anchor="ctr"/>
                </a:tc>
                <a:tc>
                  <a:txBody>
                    <a:bodyPr/>
                    <a:lstStyle/>
                    <a:p>
                      <a:pPr marL="0" algn="r" defTabSz="914400" rtl="0" eaLnBrk="1" fontAlgn="ctr" latinLnBrk="0" hangingPunct="1"/>
                      <a:r>
                        <a:rPr lang="en-US" sz="1600" b="0" kern="1200" dirty="0">
                          <a:solidFill>
                            <a:schemeClr val="tx1"/>
                          </a:solidFill>
                          <a:effectLst/>
                          <a:latin typeface="Century Gothic" panose="020B0502020202020204" pitchFamily="34" charset="0"/>
                        </a:rPr>
                        <a:t>8</a:t>
                      </a:r>
                      <a:endParaRPr lang="en-US" sz="1600" b="0" kern="1200" dirty="0">
                        <a:solidFill>
                          <a:schemeClr val="tx1"/>
                        </a:solidFill>
                        <a:effectLst/>
                        <a:latin typeface="Century Gothic" panose="020B0502020202020204" pitchFamily="34" charset="0"/>
                        <a:ea typeface="+mn-ea"/>
                        <a:cs typeface="+mn-cs"/>
                      </a:endParaRPr>
                    </a:p>
                  </a:txBody>
                  <a:tcPr anchor="ctr"/>
                </a:tc>
                <a:extLst>
                  <a:ext uri="{0D108BD9-81ED-4DB2-BD59-A6C34878D82A}">
                    <a16:rowId xmlns:a16="http://schemas.microsoft.com/office/drawing/2014/main" val="4090806295"/>
                  </a:ext>
                </a:extLst>
              </a:tr>
              <a:tr h="0">
                <a:tc>
                  <a:txBody>
                    <a:bodyPr/>
                    <a:lstStyle/>
                    <a:p>
                      <a:pPr marL="0" algn="r" defTabSz="914400" rtl="0" eaLnBrk="1" fontAlgn="ctr" latinLnBrk="0" hangingPunct="1"/>
                      <a:r>
                        <a:rPr lang="en-US" sz="1600" b="0" kern="1200" dirty="0">
                          <a:solidFill>
                            <a:schemeClr val="tx1"/>
                          </a:solidFill>
                          <a:effectLst/>
                          <a:latin typeface="Century Gothic" panose="020B0502020202020204" pitchFamily="34" charset="0"/>
                        </a:rPr>
                        <a:t>Success (ground pad)</a:t>
                      </a:r>
                      <a:endParaRPr lang="en-US" sz="1600" b="0" kern="1200" dirty="0">
                        <a:solidFill>
                          <a:schemeClr val="tx1"/>
                        </a:solidFill>
                        <a:effectLst/>
                        <a:latin typeface="Century Gothic" panose="020B0502020202020204" pitchFamily="34" charset="0"/>
                        <a:ea typeface="+mn-ea"/>
                        <a:cs typeface="+mn-cs"/>
                      </a:endParaRPr>
                    </a:p>
                  </a:txBody>
                  <a:tcPr anchor="ctr"/>
                </a:tc>
                <a:tc>
                  <a:txBody>
                    <a:bodyPr/>
                    <a:lstStyle/>
                    <a:p>
                      <a:pPr marL="0" algn="r" defTabSz="914400" rtl="0" eaLnBrk="1" fontAlgn="ctr" latinLnBrk="0" hangingPunct="1"/>
                      <a:r>
                        <a:rPr lang="en-US" sz="1600" b="0" kern="1200" dirty="0">
                          <a:solidFill>
                            <a:schemeClr val="tx1"/>
                          </a:solidFill>
                          <a:effectLst/>
                          <a:latin typeface="Century Gothic" panose="020B0502020202020204" pitchFamily="34" charset="0"/>
                        </a:rPr>
                        <a:t>7</a:t>
                      </a:r>
                      <a:endParaRPr lang="en-US" sz="1600" b="0" kern="1200" dirty="0">
                        <a:solidFill>
                          <a:schemeClr val="tx1"/>
                        </a:solidFill>
                        <a:effectLst/>
                        <a:latin typeface="Century Gothic" panose="020B0502020202020204" pitchFamily="34" charset="0"/>
                        <a:ea typeface="+mn-ea"/>
                        <a:cs typeface="+mn-cs"/>
                      </a:endParaRPr>
                    </a:p>
                  </a:txBody>
                  <a:tcPr anchor="ctr"/>
                </a:tc>
                <a:extLst>
                  <a:ext uri="{0D108BD9-81ED-4DB2-BD59-A6C34878D82A}">
                    <a16:rowId xmlns:a16="http://schemas.microsoft.com/office/drawing/2014/main" val="438942883"/>
                  </a:ext>
                </a:extLst>
              </a:tr>
            </a:tbl>
          </a:graphicData>
        </a:graphic>
      </p:graphicFrame>
      <p:sp>
        <p:nvSpPr>
          <p:cNvPr id="8" name="Content Placeholder 4">
            <a:extLst>
              <a:ext uri="{FF2B5EF4-FFF2-40B4-BE49-F238E27FC236}">
                <a16:creationId xmlns:a16="http://schemas.microsoft.com/office/drawing/2014/main" id="{F6F2D6F6-4646-32C9-EB0A-8AC53B4482C6}"/>
              </a:ext>
            </a:extLst>
          </p:cNvPr>
          <p:cNvSpPr txBox="1">
            <a:spLocks/>
          </p:cNvSpPr>
          <p:nvPr/>
        </p:nvSpPr>
        <p:spPr>
          <a:xfrm>
            <a:off x="770010" y="1536192"/>
            <a:ext cx="10300326" cy="464077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800" dirty="0">
                <a:solidFill>
                  <a:schemeClr val="accent3">
                    <a:lumMod val="25000"/>
                  </a:schemeClr>
                </a:solidFill>
                <a:latin typeface="Century Gothic" panose="020B0502020202020204" pitchFamily="34" charset="0"/>
              </a:rPr>
              <a:t>Showing </a:t>
            </a:r>
            <a:r>
              <a:rPr lang="en-US" sz="1800" dirty="0" err="1">
                <a:solidFill>
                  <a:schemeClr val="accent3">
                    <a:lumMod val="25000"/>
                  </a:schemeClr>
                </a:solidFill>
                <a:latin typeface="Century Gothic" panose="020B0502020202020204" pitchFamily="34" charset="0"/>
              </a:rPr>
              <a:t>landing_outcome</a:t>
            </a:r>
            <a:r>
              <a:rPr lang="en-US" sz="1800" dirty="0">
                <a:solidFill>
                  <a:schemeClr val="accent3">
                    <a:lumMod val="25000"/>
                  </a:schemeClr>
                </a:solidFill>
                <a:latin typeface="Century Gothic" panose="020B0502020202020204" pitchFamily="34" charset="0"/>
              </a:rPr>
              <a:t> and </a:t>
            </a:r>
            <a:r>
              <a:rPr lang="en-US" sz="1800" dirty="0" err="1">
                <a:solidFill>
                  <a:schemeClr val="accent3">
                    <a:lumMod val="25000"/>
                  </a:schemeClr>
                </a:solidFill>
                <a:latin typeface="Century Gothic" panose="020B0502020202020204" pitchFamily="34" charset="0"/>
              </a:rPr>
              <a:t>count_outcomes</a:t>
            </a:r>
            <a:r>
              <a:rPr lang="en-US" sz="1800" dirty="0">
                <a:solidFill>
                  <a:schemeClr val="accent3">
                    <a:lumMod val="25000"/>
                  </a:schemeClr>
                </a:solidFill>
                <a:latin typeface="Century Gothic" panose="020B0502020202020204" pitchFamily="34" charset="0"/>
              </a:rPr>
              <a:t> in descending order</a:t>
            </a:r>
            <a:endParaRPr lang="en-US" sz="2000" dirty="0">
              <a:solidFill>
                <a:schemeClr val="accent3">
                  <a:lumMod val="25000"/>
                </a:schemeClr>
              </a:solidFill>
              <a:latin typeface="Century Gothic" panose="020B0502020202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08633"/>
            <a:ext cx="2950219" cy="4351338"/>
          </a:xfrm>
          <a:prstGeom prst="rect">
            <a:avLst/>
          </a:prstGeom>
        </p:spPr>
        <p:txBody>
          <a:bodyPr lIns="91440" tIns="45720" rIns="91440" bIns="45720" anchor="t">
            <a:normAutofit/>
          </a:bodyPr>
          <a:lstStyle/>
          <a:p>
            <a:pPr marL="0" indent="0">
              <a:buNone/>
            </a:pPr>
            <a:r>
              <a:rPr lang="en-US" sz="1800" dirty="0">
                <a:latin typeface="Century Gothic" panose="020B0502020202020204" pitchFamily="34" charset="0"/>
              </a:rPr>
              <a:t>Sites </a:t>
            </a:r>
            <a:r>
              <a:rPr lang="en-US" sz="1800" b="1" dirty="0">
                <a:latin typeface="Century Gothic" panose="020B0502020202020204" pitchFamily="34" charset="0"/>
              </a:rPr>
              <a:t>closer to the equator</a:t>
            </a:r>
            <a:r>
              <a:rPr lang="en-US" sz="1800" dirty="0">
                <a:latin typeface="Century Gothic" panose="020B0502020202020204" pitchFamily="34" charset="0"/>
              </a:rPr>
              <a:t> gain an advantage when launching due to the </a:t>
            </a:r>
            <a:r>
              <a:rPr lang="en-US" sz="1800" b="1" dirty="0">
                <a:latin typeface="Century Gothic" panose="020B0502020202020204" pitchFamily="34" charset="0"/>
              </a:rPr>
              <a:t>additional natural boost </a:t>
            </a:r>
            <a:r>
              <a:rPr lang="en-US" sz="1800" dirty="0">
                <a:latin typeface="Century Gothic" panose="020B0502020202020204" pitchFamily="34" charset="0"/>
              </a:rPr>
              <a:t>of Earth’s rotation – helping </a:t>
            </a:r>
            <a:r>
              <a:rPr lang="en-US" sz="1800" b="1" dirty="0">
                <a:latin typeface="Century Gothic" panose="020B0502020202020204" pitchFamily="34" charset="0"/>
              </a:rPr>
              <a:t>save costs</a:t>
            </a:r>
            <a:r>
              <a:rPr lang="en-US" sz="1800" dirty="0">
                <a:latin typeface="Century Gothic" panose="020B0502020202020204" pitchFamily="34" charset="0"/>
              </a:rPr>
              <a:t> of extra fuel and boosters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Launch Sites</a:t>
            </a:r>
          </a:p>
        </p:txBody>
      </p:sp>
      <p:pic>
        <p:nvPicPr>
          <p:cNvPr id="6" name="Picture 5">
            <a:extLst>
              <a:ext uri="{FF2B5EF4-FFF2-40B4-BE49-F238E27FC236}">
                <a16:creationId xmlns:a16="http://schemas.microsoft.com/office/drawing/2014/main" id="{0E031F9B-43C4-D83E-CCFB-EC3AF95C114B}"/>
              </a:ext>
            </a:extLst>
          </p:cNvPr>
          <p:cNvPicPr>
            <a:picLocks noChangeAspect="1"/>
          </p:cNvPicPr>
          <p:nvPr/>
        </p:nvPicPr>
        <p:blipFill>
          <a:blip r:embed="rId3"/>
          <a:stretch>
            <a:fillRect/>
          </a:stretch>
        </p:blipFill>
        <p:spPr>
          <a:xfrm>
            <a:off x="3768926" y="1508633"/>
            <a:ext cx="7653063" cy="4456393"/>
          </a:xfrm>
          <a:prstGeom prst="rect">
            <a:avLst/>
          </a:prstGeom>
        </p:spPr>
      </p:pic>
      <p:sp>
        <p:nvSpPr>
          <p:cNvPr id="7" name="Oval 6">
            <a:extLst>
              <a:ext uri="{FF2B5EF4-FFF2-40B4-BE49-F238E27FC236}">
                <a16:creationId xmlns:a16="http://schemas.microsoft.com/office/drawing/2014/main" id="{ABF0D73F-1389-4686-2805-2907A8BDA170}"/>
              </a:ext>
            </a:extLst>
          </p:cNvPr>
          <p:cNvSpPr/>
          <p:nvPr/>
        </p:nvSpPr>
        <p:spPr>
          <a:xfrm>
            <a:off x="5455085" y="3231715"/>
            <a:ext cx="194153" cy="197285"/>
          </a:xfrm>
          <a:prstGeom prst="ellipse">
            <a:avLst/>
          </a:prstGeom>
          <a:solidFill>
            <a:srgbClr val="FFC000">
              <a:alpha val="30196"/>
            </a:srgb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516DC565-3274-35FF-1BF0-100777CEAA0B}"/>
              </a:ext>
            </a:extLst>
          </p:cNvPr>
          <p:cNvSpPr/>
          <p:nvPr/>
        </p:nvSpPr>
        <p:spPr>
          <a:xfrm>
            <a:off x="8649389" y="3804739"/>
            <a:ext cx="194153" cy="197285"/>
          </a:xfrm>
          <a:prstGeom prst="ellipse">
            <a:avLst/>
          </a:prstGeom>
          <a:solidFill>
            <a:srgbClr val="FFC000">
              <a:alpha val="30196"/>
            </a:srgb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167177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2480493" cy="4351338"/>
          </a:xfrm>
          <a:prstGeom prst="rect">
            <a:avLst/>
          </a:prstGeom>
        </p:spPr>
        <p:txBody>
          <a:bodyPr lIns="91440" tIns="45720" rIns="91440" bIns="45720" anchor="t">
            <a:normAutofit/>
          </a:bodyPr>
          <a:lstStyle/>
          <a:p>
            <a:pPr marL="0" indent="0">
              <a:spcBef>
                <a:spcPts val="1400"/>
              </a:spcBef>
              <a:buNone/>
            </a:pPr>
            <a:r>
              <a:rPr lang="en-US" sz="2000" b="1" dirty="0">
                <a:solidFill>
                  <a:schemeClr val="accent3">
                    <a:lumMod val="25000"/>
                  </a:schemeClr>
                </a:solidFill>
                <a:latin typeface="Century Gothic" panose="020B0502020202020204" pitchFamily="34" charset="0"/>
              </a:rPr>
              <a:t>Outcomes for each Launch Site:</a:t>
            </a:r>
          </a:p>
          <a:p>
            <a:pPr>
              <a:spcBef>
                <a:spcPts val="1400"/>
              </a:spcBef>
            </a:pPr>
            <a:r>
              <a:rPr lang="en-US" sz="1800" b="1" dirty="0">
                <a:solidFill>
                  <a:srgbClr val="00B050"/>
                </a:solidFill>
                <a:latin typeface="Century Gothic" panose="020B0502020202020204" pitchFamily="34" charset="0"/>
              </a:rPr>
              <a:t>Green</a:t>
            </a:r>
            <a:r>
              <a:rPr lang="en-US" sz="1800" dirty="0">
                <a:solidFill>
                  <a:schemeClr val="accent3">
                    <a:lumMod val="25000"/>
                  </a:schemeClr>
                </a:solidFill>
                <a:latin typeface="Century Gothic" panose="020B0502020202020204" pitchFamily="34" charset="0"/>
              </a:rPr>
              <a:t> markers for successful launches</a:t>
            </a:r>
          </a:p>
          <a:p>
            <a:pPr>
              <a:spcBef>
                <a:spcPts val="1400"/>
              </a:spcBef>
            </a:pPr>
            <a:r>
              <a:rPr lang="en-US" sz="1800" b="1" dirty="0">
                <a:solidFill>
                  <a:srgbClr val="FF0000"/>
                </a:solidFill>
                <a:latin typeface="Century Gothic" panose="020B0502020202020204" pitchFamily="34" charset="0"/>
              </a:rPr>
              <a:t>Red</a:t>
            </a:r>
            <a:r>
              <a:rPr lang="en-US" sz="1800" dirty="0">
                <a:solidFill>
                  <a:schemeClr val="accent3">
                    <a:lumMod val="25000"/>
                  </a:schemeClr>
                </a:solidFill>
                <a:latin typeface="Century Gothic" panose="020B0502020202020204" pitchFamily="34" charset="0"/>
              </a:rPr>
              <a:t> markers for failed launches</a:t>
            </a:r>
          </a:p>
          <a:p>
            <a:pPr>
              <a:spcBef>
                <a:spcPts val="1400"/>
              </a:spcBef>
            </a:pPr>
            <a:r>
              <a:rPr lang="en-US" sz="1800" dirty="0">
                <a:solidFill>
                  <a:schemeClr val="accent3">
                    <a:lumMod val="25000"/>
                  </a:schemeClr>
                </a:solidFill>
                <a:latin typeface="Century Gothic" panose="020B0502020202020204" pitchFamily="34" charset="0"/>
              </a:rPr>
              <a:t>Launch site </a:t>
            </a:r>
            <a:r>
              <a:rPr lang="en-US" sz="1800" b="1" dirty="0">
                <a:solidFill>
                  <a:schemeClr val="accent3">
                    <a:lumMod val="25000"/>
                  </a:schemeClr>
                </a:solidFill>
                <a:latin typeface="Century Gothic" panose="020B0502020202020204" pitchFamily="34" charset="0"/>
              </a:rPr>
              <a:t>VAFB SLC-4E </a:t>
            </a:r>
            <a:r>
              <a:rPr lang="en-US" sz="1800" dirty="0">
                <a:solidFill>
                  <a:schemeClr val="accent3">
                    <a:lumMod val="25000"/>
                  </a:schemeClr>
                </a:solidFill>
                <a:latin typeface="Century Gothic" panose="020B0502020202020204" pitchFamily="34" charset="0"/>
              </a:rPr>
              <a:t>has a </a:t>
            </a:r>
            <a:r>
              <a:rPr lang="en-US" sz="1800" b="1" dirty="0">
                <a:solidFill>
                  <a:schemeClr val="accent3">
                    <a:lumMod val="25000"/>
                  </a:schemeClr>
                </a:solidFill>
                <a:latin typeface="Century Gothic" panose="020B0502020202020204" pitchFamily="34" charset="0"/>
              </a:rPr>
              <a:t>4/10 success rate (40%)</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Launch Outcomes</a:t>
            </a:r>
          </a:p>
        </p:txBody>
      </p:sp>
      <p:pic>
        <p:nvPicPr>
          <p:cNvPr id="4" name="Picture 3">
            <a:extLst>
              <a:ext uri="{FF2B5EF4-FFF2-40B4-BE49-F238E27FC236}">
                <a16:creationId xmlns:a16="http://schemas.microsoft.com/office/drawing/2014/main" id="{8FD4943B-017C-2E19-ED3F-9C2D6E29BA60}"/>
              </a:ext>
            </a:extLst>
          </p:cNvPr>
          <p:cNvPicPr>
            <a:picLocks noChangeAspect="1"/>
          </p:cNvPicPr>
          <p:nvPr/>
        </p:nvPicPr>
        <p:blipFill>
          <a:blip r:embed="rId3"/>
          <a:stretch>
            <a:fillRect/>
          </a:stretch>
        </p:blipFill>
        <p:spPr>
          <a:xfrm>
            <a:off x="3326649" y="1547736"/>
            <a:ext cx="8691921" cy="503237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493520"/>
            <a:ext cx="4312530" cy="2051305"/>
          </a:xfrm>
          <a:prstGeom prst="rect">
            <a:avLst/>
          </a:prstGeom>
        </p:spPr>
        <p:txBody>
          <a:bodyPr lIns="91440" tIns="45720" rIns="91440" bIns="45720" anchor="t">
            <a:normAutofit/>
          </a:bodyPr>
          <a:lstStyle/>
          <a:p>
            <a:pPr marL="0" indent="0">
              <a:lnSpc>
                <a:spcPct val="100000"/>
              </a:lnSpc>
              <a:spcBef>
                <a:spcPts val="1400"/>
              </a:spcBef>
              <a:buNone/>
            </a:pPr>
            <a:r>
              <a:rPr lang="en-US" sz="2000" b="1" dirty="0">
                <a:solidFill>
                  <a:schemeClr val="accent3">
                    <a:lumMod val="25000"/>
                  </a:schemeClr>
                </a:solidFill>
                <a:latin typeface="Century Gothic" panose="020B0502020202020204" pitchFamily="34" charset="0"/>
              </a:rPr>
              <a:t>VAFB SLC-4E</a:t>
            </a:r>
          </a:p>
          <a:p>
            <a:pPr>
              <a:lnSpc>
                <a:spcPct val="100000"/>
              </a:lnSpc>
              <a:spcBef>
                <a:spcPts val="600"/>
              </a:spcBef>
            </a:pPr>
            <a:r>
              <a:rPr lang="en-US" sz="1800" b="1" dirty="0">
                <a:solidFill>
                  <a:schemeClr val="accent3">
                    <a:lumMod val="25000"/>
                  </a:schemeClr>
                </a:solidFill>
                <a:latin typeface="Century Gothic" panose="020B0502020202020204" pitchFamily="34" charset="0"/>
              </a:rPr>
              <a:t>1.35 km </a:t>
            </a:r>
            <a:r>
              <a:rPr lang="en-US" sz="1800" dirty="0">
                <a:solidFill>
                  <a:schemeClr val="accent3">
                    <a:lumMod val="25000"/>
                  </a:schemeClr>
                </a:solidFill>
                <a:latin typeface="Century Gothic" panose="020B0502020202020204" pitchFamily="34" charset="0"/>
              </a:rPr>
              <a:t>from the nearest coastline</a:t>
            </a:r>
          </a:p>
          <a:p>
            <a:pPr>
              <a:lnSpc>
                <a:spcPct val="100000"/>
              </a:lnSpc>
              <a:spcBef>
                <a:spcPts val="600"/>
              </a:spcBef>
            </a:pPr>
            <a:r>
              <a:rPr lang="en-US" sz="1800" b="1" dirty="0">
                <a:solidFill>
                  <a:schemeClr val="accent3">
                    <a:lumMod val="25000"/>
                  </a:schemeClr>
                </a:solidFill>
                <a:latin typeface="Century Gothic" panose="020B0502020202020204" pitchFamily="34" charset="0"/>
              </a:rPr>
              <a:t>1.25 km </a:t>
            </a:r>
            <a:r>
              <a:rPr lang="en-US" sz="1800" dirty="0">
                <a:solidFill>
                  <a:schemeClr val="accent3">
                    <a:lumMod val="25000"/>
                  </a:schemeClr>
                </a:solidFill>
                <a:latin typeface="Century Gothic" panose="020B0502020202020204" pitchFamily="34" charset="0"/>
              </a:rPr>
              <a:t>from the nearest railway</a:t>
            </a:r>
          </a:p>
          <a:p>
            <a:pPr>
              <a:lnSpc>
                <a:spcPct val="100000"/>
              </a:lnSpc>
              <a:spcBef>
                <a:spcPts val="600"/>
              </a:spcBef>
            </a:pPr>
            <a:r>
              <a:rPr lang="en-US" sz="1800" b="1" dirty="0">
                <a:solidFill>
                  <a:schemeClr val="accent3">
                    <a:lumMod val="25000"/>
                  </a:schemeClr>
                </a:solidFill>
                <a:latin typeface="Century Gothic" panose="020B0502020202020204" pitchFamily="34" charset="0"/>
              </a:rPr>
              <a:t>14.05 km </a:t>
            </a:r>
            <a:r>
              <a:rPr lang="en-US" sz="1800" dirty="0">
                <a:solidFill>
                  <a:schemeClr val="accent3">
                    <a:lumMod val="25000"/>
                  </a:schemeClr>
                </a:solidFill>
                <a:latin typeface="Century Gothic" panose="020B0502020202020204" pitchFamily="34" charset="0"/>
              </a:rPr>
              <a:t>from the nearest city</a:t>
            </a:r>
          </a:p>
          <a:p>
            <a:pPr>
              <a:lnSpc>
                <a:spcPct val="100000"/>
              </a:lnSpc>
              <a:spcBef>
                <a:spcPts val="600"/>
              </a:spcBef>
            </a:pPr>
            <a:r>
              <a:rPr lang="en-US" sz="1800" b="1" dirty="0">
                <a:solidFill>
                  <a:schemeClr val="accent3">
                    <a:lumMod val="25000"/>
                  </a:schemeClr>
                </a:solidFill>
                <a:latin typeface="Century Gothic" panose="020B0502020202020204" pitchFamily="34" charset="0"/>
              </a:rPr>
              <a:t>5.61 km </a:t>
            </a:r>
            <a:r>
              <a:rPr lang="en-US" sz="1800" dirty="0">
                <a:solidFill>
                  <a:schemeClr val="accent3">
                    <a:lumMod val="25000"/>
                  </a:schemeClr>
                </a:solidFill>
                <a:latin typeface="Century Gothic" panose="020B0502020202020204" pitchFamily="34" charset="0"/>
              </a:rPr>
              <a:t>from the nearest highway</a:t>
            </a:r>
            <a:endParaRPr lang="en-US" sz="1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Distance to Proximities</a:t>
            </a:r>
          </a:p>
        </p:txBody>
      </p:sp>
      <p:pic>
        <p:nvPicPr>
          <p:cNvPr id="4" name="Picture 3">
            <a:extLst>
              <a:ext uri="{FF2B5EF4-FFF2-40B4-BE49-F238E27FC236}">
                <a16:creationId xmlns:a16="http://schemas.microsoft.com/office/drawing/2014/main" id="{2D28EC11-FDF5-9823-0A9C-E85A787CAD4E}"/>
              </a:ext>
            </a:extLst>
          </p:cNvPr>
          <p:cNvPicPr>
            <a:picLocks noChangeAspect="1"/>
          </p:cNvPicPr>
          <p:nvPr/>
        </p:nvPicPr>
        <p:blipFill>
          <a:blip r:embed="rId3"/>
          <a:stretch>
            <a:fillRect/>
          </a:stretch>
        </p:blipFill>
        <p:spPr>
          <a:xfrm>
            <a:off x="4877191" y="3544825"/>
            <a:ext cx="7066461" cy="3107814"/>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39240"/>
            <a:ext cx="9745589" cy="4637723"/>
          </a:xfrm>
          <a:prstGeom prst="rect">
            <a:avLst/>
          </a:prstGeom>
        </p:spPr>
        <p:txBody>
          <a:bodyPr lIns="91440" tIns="45720" rIns="91440" bIns="45720" anchor="t">
            <a:normAutofit/>
          </a:bodyPr>
          <a:lstStyle/>
          <a:p>
            <a:pPr marL="0" indent="0">
              <a:lnSpc>
                <a:spcPct val="100000"/>
              </a:lnSpc>
              <a:spcBef>
                <a:spcPts val="600"/>
              </a:spcBef>
              <a:buNone/>
            </a:pPr>
            <a:r>
              <a:rPr lang="en-US" sz="2000" b="1" dirty="0">
                <a:solidFill>
                  <a:schemeClr val="accent3">
                    <a:lumMod val="25000"/>
                  </a:schemeClr>
                </a:solidFill>
                <a:latin typeface="Century Gothic" panose="020B0502020202020204" pitchFamily="34" charset="0"/>
              </a:rPr>
              <a:t>Success as Percent of Total</a:t>
            </a:r>
          </a:p>
          <a:p>
            <a:pPr>
              <a:lnSpc>
                <a:spcPct val="100000"/>
              </a:lnSpc>
              <a:spcBef>
                <a:spcPts val="600"/>
              </a:spcBef>
            </a:pPr>
            <a:r>
              <a:rPr lang="en-US" sz="1800" b="1" dirty="0">
                <a:solidFill>
                  <a:srgbClr val="0948CB"/>
                </a:solidFill>
                <a:latin typeface="Century Gothic" panose="020B0502020202020204" pitchFamily="34" charset="0"/>
              </a:rPr>
              <a:t>KSC LC-39A </a:t>
            </a:r>
            <a:r>
              <a:rPr lang="en-US" sz="1800" dirty="0">
                <a:solidFill>
                  <a:schemeClr val="accent3">
                    <a:lumMod val="25000"/>
                  </a:schemeClr>
                </a:solidFill>
                <a:latin typeface="Century Gothic" panose="020B0502020202020204" pitchFamily="34" charset="0"/>
              </a:rPr>
              <a:t>has the </a:t>
            </a:r>
            <a:r>
              <a:rPr lang="en-US" sz="1800" b="1" dirty="0">
                <a:latin typeface="Century Gothic" panose="020B0502020202020204" pitchFamily="34" charset="0"/>
              </a:rPr>
              <a:t>most</a:t>
            </a:r>
            <a:r>
              <a:rPr lang="en-US" sz="1800" dirty="0">
                <a:solidFill>
                  <a:schemeClr val="accent3">
                    <a:lumMod val="25000"/>
                  </a:schemeClr>
                </a:solidFill>
                <a:latin typeface="Century Gothic" panose="020B0502020202020204" pitchFamily="34" charset="0"/>
              </a:rPr>
              <a:t> successful launches amongst launch sites </a:t>
            </a:r>
            <a:r>
              <a:rPr lang="en-US" sz="1800" b="1" dirty="0">
                <a:solidFill>
                  <a:schemeClr val="accent3">
                    <a:lumMod val="25000"/>
                  </a:schemeClr>
                </a:solidFill>
                <a:latin typeface="Century Gothic" panose="020B0502020202020204" pitchFamily="34" charset="0"/>
              </a:rPr>
              <a:t>(41.2%)</a:t>
            </a:r>
          </a:p>
          <a:p>
            <a:pPr>
              <a:lnSpc>
                <a:spcPct val="100000"/>
              </a:lnSpc>
              <a:spcBef>
                <a:spcPts val="600"/>
              </a:spcBef>
            </a:pPr>
            <a:r>
              <a:rPr lang="en-US" sz="1800" b="1" dirty="0">
                <a:solidFill>
                  <a:srgbClr val="7030A0"/>
                </a:solidFill>
                <a:latin typeface="Century Gothic" panose="020B0502020202020204" pitchFamily="34" charset="0"/>
              </a:rPr>
              <a:t>CCAFS LC-40 </a:t>
            </a:r>
            <a:r>
              <a:rPr lang="en-US" sz="1800" dirty="0">
                <a:solidFill>
                  <a:schemeClr val="accent3">
                    <a:lumMod val="25000"/>
                  </a:schemeClr>
                </a:solidFill>
                <a:latin typeface="Century Gothic" panose="020B0502020202020204" pitchFamily="34" charset="0"/>
              </a:rPr>
              <a:t>has the </a:t>
            </a:r>
            <a:r>
              <a:rPr lang="en-US" sz="1800" b="1" dirty="0">
                <a:latin typeface="Century Gothic" panose="020B0502020202020204" pitchFamily="34" charset="0"/>
              </a:rPr>
              <a:t>least</a:t>
            </a:r>
            <a:r>
              <a:rPr lang="en-US" sz="1800" dirty="0">
                <a:solidFill>
                  <a:schemeClr val="accent3">
                    <a:lumMod val="25000"/>
                  </a:schemeClr>
                </a:solidFill>
                <a:latin typeface="Century Gothic" panose="020B0502020202020204" pitchFamily="34" charset="0"/>
              </a:rPr>
              <a:t> successful launches amongst launch sites </a:t>
            </a:r>
            <a:r>
              <a:rPr lang="en-US" sz="1800" b="1" dirty="0">
                <a:solidFill>
                  <a:schemeClr val="accent3">
                    <a:lumMod val="25000"/>
                  </a:schemeClr>
                </a:solidFill>
                <a:latin typeface="Century Gothic" panose="020B0502020202020204" pitchFamily="34" charset="0"/>
              </a:rPr>
              <a:t>(14.4%)</a:t>
            </a:r>
          </a:p>
          <a:p>
            <a:pPr marL="0" indent="0">
              <a:lnSpc>
                <a:spcPct val="100000"/>
              </a:lnSpc>
              <a:spcBef>
                <a:spcPts val="600"/>
              </a:spcBef>
              <a:buNone/>
            </a:pP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SpaceX Launch Records Dashboard</a:t>
            </a:r>
          </a:p>
        </p:txBody>
      </p:sp>
      <p:pic>
        <p:nvPicPr>
          <p:cNvPr id="4" name="Picture 3">
            <a:extLst>
              <a:ext uri="{FF2B5EF4-FFF2-40B4-BE49-F238E27FC236}">
                <a16:creationId xmlns:a16="http://schemas.microsoft.com/office/drawing/2014/main" id="{76677B05-98C5-B8C3-514B-D6676BA7E4C7}"/>
              </a:ext>
            </a:extLst>
          </p:cNvPr>
          <p:cNvPicPr>
            <a:picLocks noChangeAspect="1"/>
          </p:cNvPicPr>
          <p:nvPr/>
        </p:nvPicPr>
        <p:blipFill>
          <a:blip r:embed="rId3"/>
          <a:stretch>
            <a:fillRect/>
          </a:stretch>
        </p:blipFill>
        <p:spPr>
          <a:xfrm>
            <a:off x="770011" y="2791329"/>
            <a:ext cx="10515600" cy="3072673"/>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39240"/>
            <a:ext cx="9745589" cy="4637723"/>
          </a:xfrm>
          <a:prstGeom prst="rect">
            <a:avLst/>
          </a:prstGeom>
        </p:spPr>
        <p:txBody>
          <a:bodyPr lIns="91440" tIns="45720" rIns="91440" bIns="45720" anchor="t">
            <a:normAutofit/>
          </a:bodyPr>
          <a:lstStyle/>
          <a:p>
            <a:pPr marL="0" indent="0">
              <a:lnSpc>
                <a:spcPct val="100000"/>
              </a:lnSpc>
              <a:spcBef>
                <a:spcPts val="600"/>
              </a:spcBef>
              <a:buNone/>
            </a:pPr>
            <a:r>
              <a:rPr lang="en-US" sz="2000" b="1" dirty="0">
                <a:latin typeface="Century Gothic" panose="020B0502020202020204" pitchFamily="34" charset="0"/>
              </a:rPr>
              <a:t>Success as Percent of Total</a:t>
            </a:r>
          </a:p>
          <a:p>
            <a:pPr>
              <a:lnSpc>
                <a:spcPct val="100000"/>
              </a:lnSpc>
              <a:spcBef>
                <a:spcPts val="600"/>
              </a:spcBef>
            </a:pPr>
            <a:r>
              <a:rPr lang="en-US" sz="1800" b="1" dirty="0">
                <a:latin typeface="Century Gothic" panose="020B0502020202020204" pitchFamily="34" charset="0"/>
              </a:rPr>
              <a:t>KSC LC-39A </a:t>
            </a:r>
            <a:r>
              <a:rPr lang="en-US" sz="1800" dirty="0">
                <a:solidFill>
                  <a:schemeClr val="accent3">
                    <a:lumMod val="25000"/>
                  </a:schemeClr>
                </a:solidFill>
                <a:latin typeface="Century Gothic" panose="020B0502020202020204" pitchFamily="34" charset="0"/>
              </a:rPr>
              <a:t>has the </a:t>
            </a:r>
            <a:r>
              <a:rPr lang="en-US" sz="1800" b="1" dirty="0">
                <a:latin typeface="Century Gothic" panose="020B0502020202020204" pitchFamily="34" charset="0"/>
              </a:rPr>
              <a:t>highest success rate </a:t>
            </a:r>
            <a:r>
              <a:rPr lang="en-US" sz="1800" dirty="0">
                <a:solidFill>
                  <a:schemeClr val="accent3">
                    <a:lumMod val="25000"/>
                  </a:schemeClr>
                </a:solidFill>
                <a:latin typeface="Century Gothic" panose="020B0502020202020204" pitchFamily="34" charset="0"/>
              </a:rPr>
              <a:t>amongst launch sites </a:t>
            </a:r>
            <a:r>
              <a:rPr lang="en-US" sz="1800" b="1" dirty="0">
                <a:solidFill>
                  <a:schemeClr val="accent3">
                    <a:lumMod val="25000"/>
                  </a:schemeClr>
                </a:solidFill>
                <a:latin typeface="Century Gothic" panose="020B0502020202020204" pitchFamily="34" charset="0"/>
              </a:rPr>
              <a:t>(76.9%)</a:t>
            </a:r>
          </a:p>
          <a:p>
            <a:pPr>
              <a:lnSpc>
                <a:spcPct val="100000"/>
              </a:lnSpc>
              <a:spcBef>
                <a:spcPts val="600"/>
              </a:spcBef>
            </a:pPr>
            <a:r>
              <a:rPr lang="en-US" sz="1800" dirty="0">
                <a:latin typeface="Century Gothic" panose="020B0502020202020204" pitchFamily="34" charset="0"/>
              </a:rPr>
              <a:t>10 successful launches and 3 failed launches</a:t>
            </a:r>
          </a:p>
          <a:p>
            <a:pPr marL="0" indent="0">
              <a:lnSpc>
                <a:spcPct val="100000"/>
              </a:lnSpc>
              <a:spcBef>
                <a:spcPts val="600"/>
              </a:spcBef>
              <a:buNone/>
            </a:pP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SpaceX Most Successful Launch Site</a:t>
            </a:r>
          </a:p>
        </p:txBody>
      </p:sp>
      <p:pic>
        <p:nvPicPr>
          <p:cNvPr id="6" name="Picture 5">
            <a:extLst>
              <a:ext uri="{FF2B5EF4-FFF2-40B4-BE49-F238E27FC236}">
                <a16:creationId xmlns:a16="http://schemas.microsoft.com/office/drawing/2014/main" id="{F8A44F02-2D88-0B24-48CF-31EF63FC163E}"/>
              </a:ext>
            </a:extLst>
          </p:cNvPr>
          <p:cNvPicPr>
            <a:picLocks noChangeAspect="1"/>
          </p:cNvPicPr>
          <p:nvPr/>
        </p:nvPicPr>
        <p:blipFill>
          <a:blip r:embed="rId3"/>
          <a:stretch>
            <a:fillRect/>
          </a:stretch>
        </p:blipFill>
        <p:spPr>
          <a:xfrm>
            <a:off x="770011" y="2844262"/>
            <a:ext cx="10651980" cy="3023991"/>
          </a:xfrm>
          <a:prstGeom prst="rect">
            <a:avLst/>
          </a:prstGeom>
        </p:spPr>
      </p:pic>
      <p:sp>
        <p:nvSpPr>
          <p:cNvPr id="7" name="TextBox 6">
            <a:extLst>
              <a:ext uri="{FF2B5EF4-FFF2-40B4-BE49-F238E27FC236}">
                <a16:creationId xmlns:a16="http://schemas.microsoft.com/office/drawing/2014/main" id="{6D69AE1B-235D-6CF8-85E4-1E7A85639118}"/>
              </a:ext>
            </a:extLst>
          </p:cNvPr>
          <p:cNvSpPr txBox="1"/>
          <p:nvPr/>
        </p:nvSpPr>
        <p:spPr>
          <a:xfrm>
            <a:off x="10316700" y="3139440"/>
            <a:ext cx="1127760" cy="369332"/>
          </a:xfrm>
          <a:prstGeom prst="rect">
            <a:avLst/>
          </a:prstGeom>
          <a:noFill/>
        </p:spPr>
        <p:txBody>
          <a:bodyPr wrap="square" rtlCol="0">
            <a:spAutoFit/>
          </a:bodyPr>
          <a:lstStyle/>
          <a:p>
            <a:pPr algn="r"/>
            <a:r>
              <a:rPr lang="en-US" sz="900" dirty="0"/>
              <a:t>Class 0 = Fail</a:t>
            </a:r>
          </a:p>
          <a:p>
            <a:pPr algn="r"/>
            <a:r>
              <a:rPr lang="en-US" sz="900" dirty="0"/>
              <a:t>Class 1 = Success</a:t>
            </a:r>
          </a:p>
        </p:txBody>
      </p:sp>
    </p:spTree>
    <p:extLst>
      <p:ext uri="{BB962C8B-B14F-4D97-AF65-F5344CB8AC3E}">
        <p14:creationId xmlns:p14="http://schemas.microsoft.com/office/powerpoint/2010/main" val="16630751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39240"/>
            <a:ext cx="9745589" cy="4637723"/>
          </a:xfrm>
          <a:prstGeom prst="rect">
            <a:avLst/>
          </a:prstGeom>
        </p:spPr>
        <p:txBody>
          <a:bodyPr lIns="91440" tIns="45720" rIns="91440" bIns="45720" anchor="t">
            <a:normAutofit/>
          </a:bodyPr>
          <a:lstStyle/>
          <a:p>
            <a:pPr marL="0" indent="0">
              <a:lnSpc>
                <a:spcPct val="100000"/>
              </a:lnSpc>
              <a:spcBef>
                <a:spcPts val="600"/>
              </a:spcBef>
              <a:buNone/>
            </a:pPr>
            <a:r>
              <a:rPr lang="en-US" sz="2000" b="1" dirty="0">
                <a:latin typeface="Century Gothic" panose="020B0502020202020204" pitchFamily="34" charset="0"/>
              </a:rPr>
              <a:t>By Booster Version</a:t>
            </a:r>
          </a:p>
          <a:p>
            <a:pPr>
              <a:lnSpc>
                <a:spcPct val="100000"/>
              </a:lnSpc>
              <a:spcBef>
                <a:spcPts val="600"/>
              </a:spcBef>
            </a:pPr>
            <a:r>
              <a:rPr lang="en-US" sz="1800" b="1" dirty="0">
                <a:latin typeface="Century Gothic" panose="020B0502020202020204" pitchFamily="34" charset="0"/>
              </a:rPr>
              <a:t>Payloads between 2,000 kg </a:t>
            </a:r>
            <a:r>
              <a:rPr lang="en-US" sz="1800" dirty="0">
                <a:latin typeface="Century Gothic" panose="020B0502020202020204" pitchFamily="34" charset="0"/>
              </a:rPr>
              <a:t>and</a:t>
            </a:r>
            <a:r>
              <a:rPr lang="en-US" sz="1800" b="1" dirty="0">
                <a:latin typeface="Century Gothic" panose="020B0502020202020204" pitchFamily="34" charset="0"/>
              </a:rPr>
              <a:t> 4,000 kg </a:t>
            </a:r>
            <a:r>
              <a:rPr lang="en-US" sz="1800" dirty="0">
                <a:latin typeface="Century Gothic" panose="020B0502020202020204" pitchFamily="34" charset="0"/>
              </a:rPr>
              <a:t>have the</a:t>
            </a:r>
            <a:r>
              <a:rPr lang="en-US" sz="1800" b="1" dirty="0">
                <a:latin typeface="Century Gothic" panose="020B0502020202020204" pitchFamily="34" charset="0"/>
              </a:rPr>
              <a:t> highest success rate</a:t>
            </a:r>
            <a:endParaRPr lang="en-US" sz="1800" b="1" dirty="0">
              <a:solidFill>
                <a:schemeClr val="accent3">
                  <a:lumMod val="25000"/>
                </a:schemeClr>
              </a:solidFill>
              <a:latin typeface="Century Gothic" panose="020B0502020202020204" pitchFamily="34" charset="0"/>
            </a:endParaRPr>
          </a:p>
          <a:p>
            <a:pPr>
              <a:lnSpc>
                <a:spcPct val="100000"/>
              </a:lnSpc>
              <a:spcBef>
                <a:spcPts val="600"/>
              </a:spcBef>
            </a:pPr>
            <a:r>
              <a:rPr lang="en-US" sz="1800" dirty="0">
                <a:latin typeface="Century Gothic" panose="020B0502020202020204" pitchFamily="34" charset="0"/>
              </a:rPr>
              <a:t>1 indicates successful launches and 0 indicates failed launches</a:t>
            </a:r>
          </a:p>
          <a:p>
            <a:pPr marL="0" indent="0">
              <a:lnSpc>
                <a:spcPct val="100000"/>
              </a:lnSpc>
              <a:spcBef>
                <a:spcPts val="600"/>
              </a:spcBef>
              <a:buNone/>
            </a:pP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Payload Mass and Success</a:t>
            </a:r>
          </a:p>
        </p:txBody>
      </p:sp>
      <p:sp>
        <p:nvSpPr>
          <p:cNvPr id="7" name="TextBox 6">
            <a:extLst>
              <a:ext uri="{FF2B5EF4-FFF2-40B4-BE49-F238E27FC236}">
                <a16:creationId xmlns:a16="http://schemas.microsoft.com/office/drawing/2014/main" id="{6D69AE1B-235D-6CF8-85E4-1E7A85639118}"/>
              </a:ext>
            </a:extLst>
          </p:cNvPr>
          <p:cNvSpPr txBox="1"/>
          <p:nvPr/>
        </p:nvSpPr>
        <p:spPr>
          <a:xfrm>
            <a:off x="10316700" y="3139440"/>
            <a:ext cx="1127760" cy="369332"/>
          </a:xfrm>
          <a:prstGeom prst="rect">
            <a:avLst/>
          </a:prstGeom>
          <a:noFill/>
        </p:spPr>
        <p:txBody>
          <a:bodyPr wrap="square" rtlCol="0">
            <a:spAutoFit/>
          </a:bodyPr>
          <a:lstStyle/>
          <a:p>
            <a:pPr algn="r"/>
            <a:r>
              <a:rPr lang="en-US" sz="900" dirty="0"/>
              <a:t>Class 0 = Fail</a:t>
            </a:r>
          </a:p>
          <a:p>
            <a:pPr algn="r"/>
            <a:r>
              <a:rPr lang="en-US" sz="900" dirty="0"/>
              <a:t>Class 1 = Success</a:t>
            </a:r>
          </a:p>
        </p:txBody>
      </p:sp>
      <p:pic>
        <p:nvPicPr>
          <p:cNvPr id="4" name="Picture 3">
            <a:extLst>
              <a:ext uri="{FF2B5EF4-FFF2-40B4-BE49-F238E27FC236}">
                <a16:creationId xmlns:a16="http://schemas.microsoft.com/office/drawing/2014/main" id="{F24277CE-3531-1462-CB22-F2511E831238}"/>
              </a:ext>
            </a:extLst>
          </p:cNvPr>
          <p:cNvPicPr>
            <a:picLocks noChangeAspect="1"/>
          </p:cNvPicPr>
          <p:nvPr/>
        </p:nvPicPr>
        <p:blipFill>
          <a:blip r:embed="rId3"/>
          <a:stretch>
            <a:fillRect/>
          </a:stretch>
        </p:blipFill>
        <p:spPr>
          <a:xfrm>
            <a:off x="747540" y="2842998"/>
            <a:ext cx="10710432" cy="3747646"/>
          </a:xfrm>
          <a:prstGeom prst="rect">
            <a:avLst/>
          </a:prstGeom>
        </p:spPr>
      </p:pic>
      <p:sp>
        <p:nvSpPr>
          <p:cNvPr id="10" name="Rectangle 9">
            <a:extLst>
              <a:ext uri="{FF2B5EF4-FFF2-40B4-BE49-F238E27FC236}">
                <a16:creationId xmlns:a16="http://schemas.microsoft.com/office/drawing/2014/main" id="{1C71D867-2A00-D29F-3643-BBEA56E0F4E4}"/>
              </a:ext>
            </a:extLst>
          </p:cNvPr>
          <p:cNvSpPr/>
          <p:nvPr/>
        </p:nvSpPr>
        <p:spPr>
          <a:xfrm>
            <a:off x="1165860" y="4442460"/>
            <a:ext cx="228600" cy="14097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9146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Introduction</a:t>
            </a:r>
          </a:p>
        </p:txBody>
      </p:sp>
      <p:sp>
        <p:nvSpPr>
          <p:cNvPr id="3" name="TextBox 2">
            <a:extLst>
              <a:ext uri="{FF2B5EF4-FFF2-40B4-BE49-F238E27FC236}">
                <a16:creationId xmlns:a16="http://schemas.microsoft.com/office/drawing/2014/main" id="{CBC8BA11-F563-9F08-C3F5-42C5EB2BF04F}"/>
              </a:ext>
            </a:extLst>
          </p:cNvPr>
          <p:cNvSpPr txBox="1"/>
          <p:nvPr/>
        </p:nvSpPr>
        <p:spPr>
          <a:xfrm>
            <a:off x="828068" y="1526875"/>
            <a:ext cx="10530114" cy="4893647"/>
          </a:xfrm>
          <a:prstGeom prst="rect">
            <a:avLst/>
          </a:prstGeom>
          <a:noFill/>
        </p:spPr>
        <p:txBody>
          <a:bodyPr wrap="square">
            <a:spAutoFit/>
          </a:bodyPr>
          <a:lstStyle/>
          <a:p>
            <a:pPr marL="0" indent="0">
              <a:spcBef>
                <a:spcPts val="600"/>
              </a:spcBef>
              <a:buNone/>
            </a:pPr>
            <a:r>
              <a:rPr lang="en-US" sz="2000" b="1" dirty="0">
                <a:solidFill>
                  <a:schemeClr val="tx1"/>
                </a:solidFill>
                <a:latin typeface="Century Gothic" panose="020B0502020202020204" pitchFamily="34" charset="0"/>
              </a:rPr>
              <a:t>Background</a:t>
            </a:r>
          </a:p>
          <a:p>
            <a:pPr marL="0" indent="0">
              <a:spcBef>
                <a:spcPts val="600"/>
              </a:spcBef>
              <a:buNone/>
            </a:pPr>
            <a:r>
              <a:rPr lang="en-US" sz="1800" dirty="0">
                <a:solidFill>
                  <a:schemeClr val="tx1"/>
                </a:solidFill>
                <a:latin typeface="Century Gothic" panose="020B0502020202020204" pitchFamily="34" charset="0"/>
              </a:rPr>
              <a:t>SpaceX, a leader in the space industry, strives to make space travel affordable for everyone. Its accomplishments include sending spacecraft to the international space station, launching a satellite constellation that provides internet access and sending manned missions to space. SpaceX can do this because the rocket launches are relatively inexpensive ($62 million per launch) due to its novel reuse of the first stage of its Falcon 9 rocket. Other providers, which are not able to reuse the first stage, cost upwards of $165 million each. By determining if the first stage will land, we can determine the price of the launch. To do this, we can use public data and machine learning models to predict whether SpaceX – or a competing company – can reuse the first stage.</a:t>
            </a:r>
          </a:p>
          <a:p>
            <a:pPr marL="0" indent="0">
              <a:spcBef>
                <a:spcPts val="600"/>
              </a:spcBef>
              <a:buNone/>
            </a:pPr>
            <a:endParaRPr lang="en-US" sz="1800" dirty="0">
              <a:solidFill>
                <a:schemeClr val="tx1"/>
              </a:solidFill>
              <a:latin typeface="Century Gothic" panose="020B0502020202020204" pitchFamily="34" charset="0"/>
            </a:endParaRPr>
          </a:p>
          <a:p>
            <a:pPr marL="0" indent="0">
              <a:spcBef>
                <a:spcPts val="600"/>
              </a:spcBef>
              <a:buNone/>
            </a:pPr>
            <a:r>
              <a:rPr lang="en-US" sz="2000" b="1" dirty="0">
                <a:solidFill>
                  <a:schemeClr val="tx1"/>
                </a:solidFill>
                <a:latin typeface="Century Gothic" panose="020B0502020202020204" pitchFamily="34" charset="0"/>
              </a:rPr>
              <a:t>Explore</a:t>
            </a:r>
          </a:p>
          <a:p>
            <a:pPr marL="342900" indent="-342900">
              <a:spcBef>
                <a:spcPts val="600"/>
              </a:spcBef>
              <a:buFont typeface="Arial" panose="020B0604020202020204" pitchFamily="34" charset="0"/>
              <a:buChar char="•"/>
            </a:pPr>
            <a:r>
              <a:rPr lang="en-US" dirty="0">
                <a:latin typeface="Century Gothic" panose="020B0502020202020204" pitchFamily="34" charset="0"/>
              </a:rPr>
              <a:t>How payload mass, launch shite, number of flights, and orbits affect landing success</a:t>
            </a:r>
          </a:p>
          <a:p>
            <a:pPr marL="342900" indent="-342900">
              <a:spcBef>
                <a:spcPts val="600"/>
              </a:spcBef>
              <a:buFont typeface="Arial" panose="020B0604020202020204" pitchFamily="34" charset="0"/>
              <a:buChar char="•"/>
            </a:pPr>
            <a:r>
              <a:rPr lang="en-US" dirty="0">
                <a:solidFill>
                  <a:schemeClr val="tx1"/>
                </a:solidFill>
                <a:latin typeface="Century Gothic" panose="020B0502020202020204" pitchFamily="34" charset="0"/>
              </a:rPr>
              <a:t>Rate of successful landings over time</a:t>
            </a:r>
          </a:p>
          <a:p>
            <a:pPr marL="342900" indent="-342900">
              <a:spcBef>
                <a:spcPts val="600"/>
              </a:spcBef>
              <a:buFont typeface="Arial" panose="020B0604020202020204" pitchFamily="34" charset="0"/>
              <a:buChar char="•"/>
            </a:pPr>
            <a:r>
              <a:rPr lang="en-US" dirty="0">
                <a:latin typeface="Century Gothic" panose="020B0502020202020204" pitchFamily="34" charset="0"/>
              </a:rPr>
              <a:t>Best predictive model for successful landing</a:t>
            </a:r>
            <a:endParaRPr lang="en-US"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Classification Accuracy</a:t>
            </a:r>
          </a:p>
        </p:txBody>
      </p:sp>
      <p:pic>
        <p:nvPicPr>
          <p:cNvPr id="3" name="Picture 2">
            <a:extLst>
              <a:ext uri="{FF2B5EF4-FFF2-40B4-BE49-F238E27FC236}">
                <a16:creationId xmlns:a16="http://schemas.microsoft.com/office/drawing/2014/main" id="{9FEA596E-554C-9BF4-071F-0FE32BB29967}"/>
              </a:ext>
            </a:extLst>
          </p:cNvPr>
          <p:cNvPicPr>
            <a:picLocks noChangeAspect="1"/>
          </p:cNvPicPr>
          <p:nvPr/>
        </p:nvPicPr>
        <p:blipFill>
          <a:blip r:embed="rId3"/>
          <a:stretch>
            <a:fillRect/>
          </a:stretch>
        </p:blipFill>
        <p:spPr>
          <a:xfrm>
            <a:off x="6909123" y="1528175"/>
            <a:ext cx="3776687" cy="4958350"/>
          </a:xfrm>
          <a:prstGeom prst="rect">
            <a:avLst/>
          </a:prstGeom>
        </p:spPr>
      </p:pic>
      <p:sp>
        <p:nvSpPr>
          <p:cNvPr id="6" name="Content Placeholder 4">
            <a:extLst>
              <a:ext uri="{FF2B5EF4-FFF2-40B4-BE49-F238E27FC236}">
                <a16:creationId xmlns:a16="http://schemas.microsoft.com/office/drawing/2014/main" id="{FE63FEEE-AA7B-5061-5A88-CD7EC65E130E}"/>
              </a:ext>
            </a:extLst>
          </p:cNvPr>
          <p:cNvSpPr txBox="1">
            <a:spLocks/>
          </p:cNvSpPr>
          <p:nvPr/>
        </p:nvSpPr>
        <p:spPr>
          <a:xfrm>
            <a:off x="770010" y="1493520"/>
            <a:ext cx="5868533" cy="205130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2000" b="1" dirty="0">
                <a:solidFill>
                  <a:schemeClr val="accent3">
                    <a:lumMod val="25000"/>
                  </a:schemeClr>
                </a:solidFill>
                <a:latin typeface="Century Gothic" panose="020B0502020202020204" pitchFamily="34" charset="0"/>
              </a:rPr>
              <a:t>Accuracy</a:t>
            </a:r>
          </a:p>
          <a:p>
            <a:pPr>
              <a:lnSpc>
                <a:spcPct val="100000"/>
              </a:lnSpc>
              <a:spcBef>
                <a:spcPts val="600"/>
              </a:spcBef>
            </a:pPr>
            <a:r>
              <a:rPr lang="en-US" sz="1800" dirty="0">
                <a:solidFill>
                  <a:schemeClr val="accent3">
                    <a:lumMod val="25000"/>
                  </a:schemeClr>
                </a:solidFill>
                <a:latin typeface="Century Gothic" panose="020B0502020202020204" pitchFamily="34" charset="0"/>
              </a:rPr>
              <a:t>In terms of score and accuracy, all models performed around the same level</a:t>
            </a:r>
          </a:p>
          <a:p>
            <a:pPr>
              <a:lnSpc>
                <a:spcPct val="100000"/>
              </a:lnSpc>
              <a:spcBef>
                <a:spcPts val="600"/>
              </a:spcBef>
            </a:pPr>
            <a:r>
              <a:rPr lang="en-US" sz="1800" dirty="0">
                <a:solidFill>
                  <a:schemeClr val="accent3">
                    <a:lumMod val="25000"/>
                  </a:schemeClr>
                </a:solidFill>
                <a:latin typeface="Century Gothic" panose="020B0502020202020204" pitchFamily="34" charset="0"/>
              </a:rPr>
              <a:t>The decision tree classifier had the highest classification accuracy when looking at .</a:t>
            </a:r>
            <a:r>
              <a:rPr lang="en-US" sz="1800" dirty="0" err="1">
                <a:solidFill>
                  <a:schemeClr val="accent3">
                    <a:lumMod val="25000"/>
                  </a:schemeClr>
                </a:solidFill>
                <a:latin typeface="Century Gothic" panose="020B0502020202020204" pitchFamily="34" charset="0"/>
              </a:rPr>
              <a:t>best_score</a:t>
            </a:r>
            <a:r>
              <a:rPr lang="en-US" sz="1800" dirty="0">
                <a:solidFill>
                  <a:schemeClr val="accent3">
                    <a:lumMod val="25000"/>
                  </a:schemeClr>
                </a:solidFill>
                <a:latin typeface="Century Gothic" panose="020B0502020202020204" pitchFamily="34" charset="0"/>
              </a:rPr>
              <a:t>_</a:t>
            </a:r>
            <a:endParaRPr lang="en-US" sz="1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8" name="Picture 7">
            <a:extLst>
              <a:ext uri="{FF2B5EF4-FFF2-40B4-BE49-F238E27FC236}">
                <a16:creationId xmlns:a16="http://schemas.microsoft.com/office/drawing/2014/main" id="{603BAFA0-2863-34C5-704C-201F86E387D3}"/>
              </a:ext>
            </a:extLst>
          </p:cNvPr>
          <p:cNvPicPr>
            <a:picLocks noChangeAspect="1"/>
          </p:cNvPicPr>
          <p:nvPr/>
        </p:nvPicPr>
        <p:blipFill>
          <a:blip r:embed="rId4"/>
          <a:stretch>
            <a:fillRect/>
          </a:stretch>
        </p:blipFill>
        <p:spPr>
          <a:xfrm>
            <a:off x="525779" y="3544825"/>
            <a:ext cx="6112764" cy="206252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554480"/>
            <a:ext cx="10687961" cy="4314508"/>
          </a:xfrm>
          <a:prstGeom prst="rect">
            <a:avLst/>
          </a:prstGeom>
        </p:spPr>
        <p:txBody>
          <a:bodyPr>
            <a:normAutofit/>
          </a:bodyPr>
          <a:lstStyle/>
          <a:p>
            <a:pPr marL="0" indent="0">
              <a:lnSpc>
                <a:spcPct val="100000"/>
              </a:lnSpc>
              <a:spcBef>
                <a:spcPts val="600"/>
              </a:spcBef>
              <a:buNone/>
            </a:pPr>
            <a:r>
              <a:rPr lang="en-US" sz="2000" b="1" dirty="0">
                <a:latin typeface="Century Gothic" panose="020B0502020202020204" pitchFamily="34" charset="0"/>
              </a:rPr>
              <a:t>Performance Summary</a:t>
            </a:r>
          </a:p>
          <a:p>
            <a:pPr>
              <a:lnSpc>
                <a:spcPct val="100000"/>
              </a:lnSpc>
              <a:spcBef>
                <a:spcPts val="600"/>
              </a:spcBef>
            </a:pPr>
            <a:r>
              <a:rPr lang="en-US" sz="1800" dirty="0">
                <a:solidFill>
                  <a:schemeClr val="accent3">
                    <a:lumMod val="25000"/>
                  </a:schemeClr>
                </a:solidFill>
                <a:latin typeface="Century Gothic" panose="020B0502020202020204" pitchFamily="34" charset="0"/>
              </a:rPr>
              <a:t>A confusion matrix summarizes the performance of a classification algorithm</a:t>
            </a:r>
          </a:p>
          <a:p>
            <a:pPr>
              <a:lnSpc>
                <a:spcPct val="100000"/>
              </a:lnSpc>
              <a:spcBef>
                <a:spcPts val="600"/>
              </a:spcBef>
            </a:pPr>
            <a:r>
              <a:rPr lang="en-US" sz="1800" dirty="0">
                <a:solidFill>
                  <a:schemeClr val="accent3">
                    <a:lumMod val="25000"/>
                  </a:schemeClr>
                </a:solidFill>
                <a:latin typeface="Century Gothic" panose="020B0502020202020204" pitchFamily="34" charset="0"/>
              </a:rPr>
              <a:t>All the confusion matrices were identical across the models</a:t>
            </a:r>
          </a:p>
          <a:p>
            <a:pPr>
              <a:lnSpc>
                <a:spcPct val="100000"/>
              </a:lnSpc>
              <a:spcBef>
                <a:spcPts val="600"/>
              </a:spcBef>
            </a:pPr>
            <a:r>
              <a:rPr lang="en-US" sz="1800" dirty="0">
                <a:solidFill>
                  <a:schemeClr val="accent3">
                    <a:lumMod val="25000"/>
                  </a:schemeClr>
                </a:solidFill>
                <a:latin typeface="Century Gothic" panose="020B0502020202020204" pitchFamily="34" charset="0"/>
              </a:rPr>
              <a:t>Type 1 errors (False Positives) are not good results</a:t>
            </a:r>
          </a:p>
          <a:p>
            <a:pPr>
              <a:lnSpc>
                <a:spcPct val="100000"/>
              </a:lnSpc>
              <a:spcBef>
                <a:spcPts val="600"/>
              </a:spcBef>
            </a:pPr>
            <a:r>
              <a:rPr lang="en-US" sz="1800" dirty="0">
                <a:solidFill>
                  <a:schemeClr val="accent3">
                    <a:lumMod val="25000"/>
                  </a:schemeClr>
                </a:solidFill>
                <a:latin typeface="Century Gothic" panose="020B0502020202020204" pitchFamily="34" charset="0"/>
              </a:rPr>
              <a:t>Confusion Matrix Outputs:</a:t>
            </a:r>
          </a:p>
          <a:p>
            <a:pPr lvl="1">
              <a:lnSpc>
                <a:spcPct val="100000"/>
              </a:lnSpc>
              <a:spcBef>
                <a:spcPts val="600"/>
              </a:spcBef>
            </a:pPr>
            <a:r>
              <a:rPr lang="en-US" sz="1600" dirty="0">
                <a:solidFill>
                  <a:schemeClr val="accent3">
                    <a:lumMod val="25000"/>
                  </a:schemeClr>
                </a:solidFill>
                <a:latin typeface="Century Gothic" panose="020B0502020202020204" pitchFamily="34" charset="0"/>
              </a:rPr>
              <a:t>12 True positive</a:t>
            </a:r>
          </a:p>
          <a:p>
            <a:pPr lvl="1">
              <a:lnSpc>
                <a:spcPct val="100000"/>
              </a:lnSpc>
              <a:spcBef>
                <a:spcPts val="600"/>
              </a:spcBef>
            </a:pPr>
            <a:r>
              <a:rPr lang="en-US" sz="1600" dirty="0">
                <a:solidFill>
                  <a:schemeClr val="accent3">
                    <a:lumMod val="25000"/>
                  </a:schemeClr>
                </a:solidFill>
                <a:latin typeface="Century Gothic" panose="020B0502020202020204" pitchFamily="34" charset="0"/>
              </a:rPr>
              <a:t>3 True negative</a:t>
            </a:r>
          </a:p>
          <a:p>
            <a:pPr lvl="1">
              <a:lnSpc>
                <a:spcPct val="100000"/>
              </a:lnSpc>
              <a:spcBef>
                <a:spcPts val="600"/>
              </a:spcBef>
            </a:pPr>
            <a:r>
              <a:rPr lang="en-US" sz="1600" b="1" dirty="0">
                <a:solidFill>
                  <a:srgbClr val="FF0000"/>
                </a:solidFill>
                <a:latin typeface="Century Gothic" panose="020B0502020202020204" pitchFamily="34" charset="0"/>
              </a:rPr>
              <a:t>3 False positive</a:t>
            </a:r>
          </a:p>
          <a:p>
            <a:pPr lvl="1">
              <a:lnSpc>
                <a:spcPct val="100000"/>
              </a:lnSpc>
              <a:spcBef>
                <a:spcPts val="600"/>
              </a:spcBef>
            </a:pPr>
            <a:r>
              <a:rPr lang="en-US" sz="1600" dirty="0">
                <a:solidFill>
                  <a:schemeClr val="accent3">
                    <a:lumMod val="25000"/>
                  </a:schemeClr>
                </a:solidFill>
                <a:latin typeface="Century Gothic" panose="020B0502020202020204" pitchFamily="34" charset="0"/>
              </a:rPr>
              <a:t>0 False negative</a:t>
            </a:r>
          </a:p>
          <a:p>
            <a:pPr marL="0" indent="0">
              <a:lnSpc>
                <a:spcPct val="100000"/>
              </a:lnSpc>
              <a:spcBef>
                <a:spcPts val="600"/>
              </a:spcBef>
              <a:buNone/>
            </a:pPr>
            <a:endParaRPr lang="en-US" sz="2200" dirty="0">
              <a:solidFill>
                <a:schemeClr val="accent3">
                  <a:lumMod val="25000"/>
                </a:schemeClr>
              </a:solidFill>
              <a:latin typeface="Century Gothic" panose="020B0502020202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Confusion Matrix</a:t>
            </a:r>
          </a:p>
        </p:txBody>
      </p:sp>
      <p:pic>
        <p:nvPicPr>
          <p:cNvPr id="3" name="Picture 2">
            <a:extLst>
              <a:ext uri="{FF2B5EF4-FFF2-40B4-BE49-F238E27FC236}">
                <a16:creationId xmlns:a16="http://schemas.microsoft.com/office/drawing/2014/main" id="{C4EDD492-E94A-DB05-4766-0BADE3398B04}"/>
              </a:ext>
            </a:extLst>
          </p:cNvPr>
          <p:cNvPicPr>
            <a:picLocks noChangeAspect="1"/>
          </p:cNvPicPr>
          <p:nvPr/>
        </p:nvPicPr>
        <p:blipFill>
          <a:blip r:embed="rId3"/>
          <a:stretch>
            <a:fillRect/>
          </a:stretch>
        </p:blipFill>
        <p:spPr>
          <a:xfrm>
            <a:off x="6744900" y="2891861"/>
            <a:ext cx="3939744" cy="3382233"/>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Conclusions</a:t>
            </a:r>
          </a:p>
        </p:txBody>
      </p:sp>
      <p:sp>
        <p:nvSpPr>
          <p:cNvPr id="2" name="Content Placeholder 4">
            <a:extLst>
              <a:ext uri="{FF2B5EF4-FFF2-40B4-BE49-F238E27FC236}">
                <a16:creationId xmlns:a16="http://schemas.microsoft.com/office/drawing/2014/main" id="{46CE8620-F8C5-3CB8-9613-D7E5CC7E0209}"/>
              </a:ext>
            </a:extLst>
          </p:cNvPr>
          <p:cNvSpPr txBox="1">
            <a:spLocks/>
          </p:cNvSpPr>
          <p:nvPr/>
        </p:nvSpPr>
        <p:spPr>
          <a:xfrm>
            <a:off x="770010" y="1554480"/>
            <a:ext cx="10687961" cy="431450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buFont typeface="Arial" panose="020B0604020202020204" pitchFamily="34" charset="0"/>
              <a:buNone/>
            </a:pPr>
            <a:r>
              <a:rPr lang="en-US" sz="2000" b="1" dirty="0">
                <a:latin typeface="Century Gothic" panose="020B0502020202020204" pitchFamily="34" charset="0"/>
              </a:rPr>
              <a:t>Research</a:t>
            </a:r>
          </a:p>
          <a:p>
            <a:pPr>
              <a:lnSpc>
                <a:spcPct val="100000"/>
              </a:lnSpc>
              <a:spcBef>
                <a:spcPts val="600"/>
              </a:spcBef>
            </a:pPr>
            <a:r>
              <a:rPr lang="en-US" sz="1800" dirty="0">
                <a:solidFill>
                  <a:schemeClr val="accent3">
                    <a:lumMod val="25000"/>
                  </a:schemeClr>
                </a:solidFill>
                <a:latin typeface="Century Gothic" panose="020B0502020202020204" pitchFamily="34" charset="0"/>
              </a:rPr>
              <a:t>Most launch sites are near the equator and close to a coastline</a:t>
            </a:r>
          </a:p>
          <a:p>
            <a:pPr>
              <a:lnSpc>
                <a:spcPct val="100000"/>
              </a:lnSpc>
              <a:spcBef>
                <a:spcPts val="600"/>
              </a:spcBef>
            </a:pPr>
            <a:r>
              <a:rPr lang="en-US" sz="1800" dirty="0">
                <a:solidFill>
                  <a:schemeClr val="accent3">
                    <a:lumMod val="25000"/>
                  </a:schemeClr>
                </a:solidFill>
                <a:latin typeface="Century Gothic" panose="020B0502020202020204" pitchFamily="34" charset="0"/>
              </a:rPr>
              <a:t>Launch success rate improved from 2013 to 2020</a:t>
            </a:r>
          </a:p>
          <a:p>
            <a:pPr>
              <a:lnSpc>
                <a:spcPct val="100000"/>
              </a:lnSpc>
              <a:spcBef>
                <a:spcPts val="600"/>
              </a:spcBef>
            </a:pPr>
            <a:r>
              <a:rPr lang="en-US" sz="1800" dirty="0">
                <a:solidFill>
                  <a:schemeClr val="accent3">
                    <a:lumMod val="25000"/>
                  </a:schemeClr>
                </a:solidFill>
                <a:latin typeface="Century Gothic" panose="020B0502020202020204" pitchFamily="34" charset="0"/>
              </a:rPr>
              <a:t>Orbits ES-L1, GEO, HEO, and SSO have a 100% success rate</a:t>
            </a:r>
          </a:p>
          <a:p>
            <a:pPr>
              <a:lnSpc>
                <a:spcPct val="100000"/>
              </a:lnSpc>
              <a:spcBef>
                <a:spcPts val="600"/>
              </a:spcBef>
            </a:pPr>
            <a:r>
              <a:rPr lang="en-US" sz="1800" dirty="0">
                <a:solidFill>
                  <a:schemeClr val="accent3">
                    <a:lumMod val="25000"/>
                  </a:schemeClr>
                </a:solidFill>
                <a:latin typeface="Century Gothic" panose="020B0502020202020204" pitchFamily="34" charset="0"/>
              </a:rPr>
              <a:t>The higher the payload mass (kg), the higher the success rate</a:t>
            </a:r>
          </a:p>
          <a:p>
            <a:pPr>
              <a:lnSpc>
                <a:spcPct val="100000"/>
              </a:lnSpc>
              <a:spcBef>
                <a:spcPts val="600"/>
              </a:spcBef>
            </a:pPr>
            <a:r>
              <a:rPr lang="en-US" sz="1800" dirty="0">
                <a:solidFill>
                  <a:schemeClr val="accent3">
                    <a:lumMod val="25000"/>
                  </a:schemeClr>
                </a:solidFill>
                <a:latin typeface="Century Gothic" panose="020B0502020202020204" pitchFamily="34" charset="0"/>
              </a:rPr>
              <a:t>The decision tree model slightly outperformed all other models</a:t>
            </a:r>
            <a:endParaRPr lang="en-US" sz="1600" dirty="0">
              <a:solidFill>
                <a:schemeClr val="accent3">
                  <a:lumMod val="25000"/>
                </a:schemeClr>
              </a:solidFill>
              <a:latin typeface="Century Gothic" panose="020B0502020202020204" pitchFamily="34" charset="0"/>
            </a:endParaRPr>
          </a:p>
          <a:p>
            <a:pPr marL="0" indent="0">
              <a:lnSpc>
                <a:spcPct val="100000"/>
              </a:lnSpc>
              <a:spcBef>
                <a:spcPts val="600"/>
              </a:spcBef>
              <a:buFont typeface="Arial" panose="020B0604020202020204" pitchFamily="34" charset="0"/>
              <a:buNone/>
            </a:pPr>
            <a:endParaRPr lang="en-US" sz="2200" dirty="0">
              <a:solidFill>
                <a:schemeClr val="accent3">
                  <a:lumMod val="25000"/>
                </a:schemeClr>
              </a:solidFill>
              <a:latin typeface="Century Gothic" panose="020B0502020202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Methodology</a:t>
            </a:r>
          </a:p>
        </p:txBody>
      </p:sp>
      <p:sp>
        <p:nvSpPr>
          <p:cNvPr id="3" name="TextBox 2">
            <a:extLst>
              <a:ext uri="{FF2B5EF4-FFF2-40B4-BE49-F238E27FC236}">
                <a16:creationId xmlns:a16="http://schemas.microsoft.com/office/drawing/2014/main" id="{2BB086D7-9686-E5D1-38CC-5B96ABE208B3}"/>
              </a:ext>
            </a:extLst>
          </p:cNvPr>
          <p:cNvSpPr txBox="1"/>
          <p:nvPr/>
        </p:nvSpPr>
        <p:spPr>
          <a:xfrm>
            <a:off x="770011" y="1592579"/>
            <a:ext cx="10687961" cy="3585597"/>
          </a:xfrm>
          <a:prstGeom prst="rect">
            <a:avLst/>
          </a:prstGeom>
          <a:noFill/>
        </p:spPr>
        <p:txBody>
          <a:bodyPr wrap="square">
            <a:spAutoFit/>
          </a:bodyPr>
          <a:lstStyle/>
          <a:p>
            <a:pPr marL="0" indent="0">
              <a:spcBef>
                <a:spcPts val="600"/>
              </a:spcBef>
              <a:buNone/>
            </a:pPr>
            <a:r>
              <a:rPr lang="en-US" sz="2000" b="1" dirty="0">
                <a:solidFill>
                  <a:schemeClr val="tx1"/>
                </a:solidFill>
                <a:latin typeface="Century Gothic" panose="020B0502020202020204" pitchFamily="34" charset="0"/>
              </a:rPr>
              <a:t>Steps</a:t>
            </a:r>
          </a:p>
          <a:p>
            <a:pPr marL="342900" indent="-342900">
              <a:spcBef>
                <a:spcPts val="600"/>
              </a:spcBef>
              <a:buFont typeface="Arial" panose="020B0604020202020204" pitchFamily="34" charset="0"/>
              <a:buChar char="•"/>
            </a:pPr>
            <a:r>
              <a:rPr lang="en-US" dirty="0">
                <a:latin typeface="Century Gothic" panose="020B0502020202020204" pitchFamily="34" charset="0"/>
              </a:rPr>
              <a:t>Data collection methodology</a:t>
            </a:r>
          </a:p>
          <a:p>
            <a:pPr marL="800100" lvl="1" indent="-342900">
              <a:spcBef>
                <a:spcPts val="600"/>
              </a:spcBef>
              <a:buFont typeface="Arial" panose="020B0604020202020204" pitchFamily="34" charset="0"/>
              <a:buChar char="•"/>
            </a:pPr>
            <a:r>
              <a:rPr lang="en-US" sz="1600" dirty="0">
                <a:latin typeface="Century Gothic" panose="020B0502020202020204" pitchFamily="34" charset="0"/>
              </a:rPr>
              <a:t>Rocket Launch Data from SpaceX API with Requests via Python</a:t>
            </a:r>
          </a:p>
          <a:p>
            <a:pPr marL="800100" lvl="1" indent="-342900">
              <a:spcBef>
                <a:spcPts val="600"/>
              </a:spcBef>
              <a:buFont typeface="Arial" panose="020B0604020202020204" pitchFamily="34" charset="0"/>
              <a:buChar char="•"/>
            </a:pPr>
            <a:r>
              <a:rPr lang="en-US" sz="1600" dirty="0">
                <a:latin typeface="Century Gothic" panose="020B0502020202020204" pitchFamily="34" charset="0"/>
              </a:rPr>
              <a:t>Falcon9 Launch Data from Wikipedia with </a:t>
            </a:r>
            <a:r>
              <a:rPr lang="en-US" sz="1600" dirty="0" err="1">
                <a:latin typeface="Century Gothic" panose="020B0502020202020204" pitchFamily="34" charset="0"/>
              </a:rPr>
              <a:t>BeautifulSoup</a:t>
            </a:r>
            <a:r>
              <a:rPr lang="en-US" sz="1600" dirty="0">
                <a:latin typeface="Century Gothic" panose="020B0502020202020204" pitchFamily="34" charset="0"/>
              </a:rPr>
              <a:t> via Python</a:t>
            </a:r>
          </a:p>
          <a:p>
            <a:pPr marL="342900" indent="-342900">
              <a:spcBef>
                <a:spcPts val="600"/>
              </a:spcBef>
              <a:buFont typeface="Arial" panose="020B0604020202020204" pitchFamily="34" charset="0"/>
              <a:buChar char="•"/>
            </a:pPr>
            <a:r>
              <a:rPr lang="en-US" dirty="0">
                <a:latin typeface="Century Gothic" panose="020B0502020202020204" pitchFamily="34" charset="0"/>
              </a:rPr>
              <a:t>Perform data wrangling</a:t>
            </a:r>
          </a:p>
          <a:p>
            <a:pPr marL="800100" lvl="1" indent="-342900">
              <a:spcBef>
                <a:spcPts val="600"/>
              </a:spcBef>
              <a:buFont typeface="Arial" panose="020B0604020202020204" pitchFamily="34" charset="0"/>
              <a:buChar char="•"/>
            </a:pPr>
            <a:r>
              <a:rPr lang="en-US" sz="1600" dirty="0">
                <a:latin typeface="Century Gothic" panose="020B0502020202020204" pitchFamily="34" charset="0"/>
              </a:rPr>
              <a:t>Data was processed with one-hot encoding via Python</a:t>
            </a:r>
            <a:endParaRPr lang="en-US" dirty="0">
              <a:latin typeface="Century Gothic" panose="020B0502020202020204" pitchFamily="34" charset="0"/>
            </a:endParaRPr>
          </a:p>
          <a:p>
            <a:pPr marL="342900" indent="-342900">
              <a:spcBef>
                <a:spcPts val="600"/>
              </a:spcBef>
              <a:buFont typeface="Arial" panose="020B0604020202020204" pitchFamily="34" charset="0"/>
              <a:buChar char="•"/>
            </a:pPr>
            <a:r>
              <a:rPr lang="en-US" dirty="0">
                <a:latin typeface="Century Gothic" panose="020B0502020202020204" pitchFamily="34" charset="0"/>
              </a:rPr>
              <a:t>Explore data using SQL and data visualization</a:t>
            </a:r>
          </a:p>
          <a:p>
            <a:pPr marL="342900" indent="-342900">
              <a:spcBef>
                <a:spcPts val="600"/>
              </a:spcBef>
              <a:buFont typeface="Arial" panose="020B0604020202020204" pitchFamily="34" charset="0"/>
              <a:buChar char="•"/>
            </a:pPr>
            <a:r>
              <a:rPr lang="en-US" dirty="0">
                <a:latin typeface="Century Gothic" panose="020B0502020202020204" pitchFamily="34" charset="0"/>
              </a:rPr>
              <a:t>Visualize data with Folium and Plotly Dash</a:t>
            </a:r>
          </a:p>
          <a:p>
            <a:pPr marL="342900" indent="-342900">
              <a:spcBef>
                <a:spcPts val="600"/>
              </a:spcBef>
              <a:buFont typeface="Arial" panose="020B0604020202020204" pitchFamily="34" charset="0"/>
              <a:buChar char="•"/>
            </a:pPr>
            <a:r>
              <a:rPr lang="en-US" dirty="0">
                <a:latin typeface="Century Gothic" panose="020B0502020202020204" pitchFamily="34" charset="0"/>
              </a:rPr>
              <a:t>Build predictive models using classification models to predict landing outcomes</a:t>
            </a:r>
          </a:p>
          <a:p>
            <a:pPr marL="800100" lvl="1" indent="-342900">
              <a:spcBef>
                <a:spcPts val="600"/>
              </a:spcBef>
              <a:buFont typeface="Arial" panose="020B0604020202020204" pitchFamily="34" charset="0"/>
              <a:buChar char="•"/>
            </a:pPr>
            <a:r>
              <a:rPr lang="en-US" sz="1600" dirty="0">
                <a:latin typeface="Century Gothic" panose="020B0502020202020204" pitchFamily="34" charset="0"/>
              </a:rPr>
              <a:t>How to build, tune, evaluate classification model</a:t>
            </a: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77340"/>
            <a:ext cx="10515600" cy="4599623"/>
          </a:xfrm>
          <a:prstGeom prst="rect">
            <a:avLst/>
          </a:prstGeom>
        </p:spPr>
        <p:txBody>
          <a:bodyPr/>
          <a:lstStyle/>
          <a:p>
            <a:pPr marL="0" indent="0">
              <a:lnSpc>
                <a:spcPct val="100000"/>
              </a:lnSpc>
              <a:spcBef>
                <a:spcPts val="600"/>
              </a:spcBef>
              <a:buNone/>
            </a:pPr>
            <a:r>
              <a:rPr lang="en-US" sz="2000" b="1" dirty="0">
                <a:solidFill>
                  <a:schemeClr val="accent3">
                    <a:lumMod val="25000"/>
                  </a:schemeClr>
                </a:solidFill>
                <a:latin typeface="Century Gothic" panose="020B0502020202020204" pitchFamily="34" charset="0"/>
              </a:rPr>
              <a:t>SpaceX API Data</a:t>
            </a:r>
          </a:p>
          <a:p>
            <a:pPr>
              <a:lnSpc>
                <a:spcPct val="100000"/>
              </a:lnSpc>
              <a:spcBef>
                <a:spcPts val="600"/>
              </a:spcBef>
            </a:pPr>
            <a:r>
              <a:rPr lang="en-US" sz="1800" dirty="0">
                <a:solidFill>
                  <a:schemeClr val="accent3">
                    <a:lumMod val="25000"/>
                  </a:schemeClr>
                </a:solidFill>
                <a:latin typeface="Century Gothic" panose="020B0502020202020204" pitchFamily="34" charset="0"/>
              </a:rPr>
              <a:t>Pulled data from the API using the Requests module in Python</a:t>
            </a:r>
          </a:p>
          <a:p>
            <a:pPr>
              <a:lnSpc>
                <a:spcPct val="100000"/>
              </a:lnSpc>
              <a:spcBef>
                <a:spcPts val="600"/>
              </a:spcBef>
            </a:pPr>
            <a:r>
              <a:rPr lang="en-US" sz="1800" dirty="0">
                <a:solidFill>
                  <a:schemeClr val="accent3">
                    <a:lumMod val="25000"/>
                  </a:schemeClr>
                </a:solidFill>
                <a:latin typeface="Century Gothic" panose="020B0502020202020204" pitchFamily="34" charset="0"/>
              </a:rPr>
              <a:t>Converted the JSON response into a Pandas </a:t>
            </a:r>
            <a:r>
              <a:rPr lang="en-US" sz="1800" dirty="0" err="1">
                <a:solidFill>
                  <a:schemeClr val="accent3">
                    <a:lumMod val="25000"/>
                  </a:schemeClr>
                </a:solidFill>
                <a:latin typeface="Century Gothic" panose="020B0502020202020204" pitchFamily="34" charset="0"/>
              </a:rPr>
              <a:t>dataframe</a:t>
            </a:r>
            <a:r>
              <a:rPr lang="en-US" sz="1800" dirty="0">
                <a:solidFill>
                  <a:schemeClr val="accent3">
                    <a:lumMod val="25000"/>
                  </a:schemeClr>
                </a:solidFill>
                <a:latin typeface="Century Gothic" panose="020B0502020202020204" pitchFamily="34" charset="0"/>
              </a:rPr>
              <a:t> using </a:t>
            </a:r>
            <a:r>
              <a:rPr lang="en-US" sz="1800" dirty="0" err="1">
                <a:solidFill>
                  <a:schemeClr val="accent3">
                    <a:lumMod val="25000"/>
                  </a:schemeClr>
                </a:solidFill>
                <a:latin typeface="Century Gothic" panose="020B0502020202020204" pitchFamily="34" charset="0"/>
              </a:rPr>
              <a:t>pd.json_normalize</a:t>
            </a:r>
            <a:r>
              <a:rPr lang="en-US" sz="1800" dirty="0">
                <a:solidFill>
                  <a:schemeClr val="accent3">
                    <a:lumMod val="25000"/>
                  </a:schemeClr>
                </a:solidFill>
                <a:latin typeface="Century Gothic" panose="020B0502020202020204" pitchFamily="34" charset="0"/>
              </a:rPr>
              <a:t>()</a:t>
            </a:r>
          </a:p>
          <a:p>
            <a:pPr>
              <a:lnSpc>
                <a:spcPct val="100000"/>
              </a:lnSpc>
              <a:spcBef>
                <a:spcPts val="600"/>
              </a:spcBef>
            </a:pPr>
            <a:r>
              <a:rPr lang="en-US" sz="1800" dirty="0">
                <a:solidFill>
                  <a:schemeClr val="accent3">
                    <a:lumMod val="25000"/>
                  </a:schemeClr>
                </a:solidFill>
                <a:latin typeface="Century Gothic" panose="020B0502020202020204" pitchFamily="34" charset="0"/>
              </a:rPr>
              <a:t>Created subsets of data using lists</a:t>
            </a:r>
          </a:p>
          <a:p>
            <a:pPr>
              <a:lnSpc>
                <a:spcPct val="100000"/>
              </a:lnSpc>
              <a:spcBef>
                <a:spcPts val="600"/>
              </a:spcBef>
            </a:pPr>
            <a:r>
              <a:rPr lang="en-US" sz="1800" dirty="0">
                <a:solidFill>
                  <a:schemeClr val="accent3">
                    <a:lumMod val="25000"/>
                  </a:schemeClr>
                </a:solidFill>
                <a:latin typeface="Century Gothic" panose="020B0502020202020204" pitchFamily="34" charset="0"/>
              </a:rPr>
              <a:t>Constructed a working </a:t>
            </a:r>
            <a:r>
              <a:rPr lang="en-US" sz="1800" dirty="0" err="1">
                <a:solidFill>
                  <a:schemeClr val="accent3">
                    <a:lumMod val="25000"/>
                  </a:schemeClr>
                </a:solidFill>
                <a:latin typeface="Century Gothic" panose="020B0502020202020204" pitchFamily="34" charset="0"/>
              </a:rPr>
              <a:t>dataframe</a:t>
            </a:r>
            <a:r>
              <a:rPr lang="en-US" sz="1800" dirty="0">
                <a:solidFill>
                  <a:schemeClr val="accent3">
                    <a:lumMod val="25000"/>
                  </a:schemeClr>
                </a:solidFill>
                <a:latin typeface="Century Gothic" panose="020B0502020202020204" pitchFamily="34" charset="0"/>
              </a:rPr>
              <a:t> from the subsets</a:t>
            </a:r>
          </a:p>
          <a:p>
            <a:pPr>
              <a:lnSpc>
                <a:spcPct val="100000"/>
              </a:lnSpc>
              <a:spcBef>
                <a:spcPts val="600"/>
              </a:spcBef>
            </a:pPr>
            <a:endParaRPr lang="en-US" sz="1800" dirty="0">
              <a:solidFill>
                <a:schemeClr val="accent3">
                  <a:lumMod val="25000"/>
                </a:schemeClr>
              </a:solidFill>
              <a:latin typeface="Century Gothic" panose="020B0502020202020204" pitchFamily="34" charset="0"/>
            </a:endParaRPr>
          </a:p>
          <a:p>
            <a:pPr marL="0" indent="0">
              <a:lnSpc>
                <a:spcPct val="100000"/>
              </a:lnSpc>
              <a:spcBef>
                <a:spcPts val="600"/>
              </a:spcBef>
              <a:buNone/>
            </a:pPr>
            <a:r>
              <a:rPr lang="en-US" sz="2000" b="1" dirty="0">
                <a:solidFill>
                  <a:schemeClr val="accent3">
                    <a:lumMod val="25000"/>
                  </a:schemeClr>
                </a:solidFill>
                <a:latin typeface="Century Gothic" panose="020B0502020202020204" pitchFamily="34" charset="0"/>
              </a:rPr>
              <a:t>Falcon9 Launch Data</a:t>
            </a:r>
          </a:p>
          <a:p>
            <a:pPr>
              <a:lnSpc>
                <a:spcPct val="100000"/>
              </a:lnSpc>
              <a:spcBef>
                <a:spcPts val="600"/>
              </a:spcBef>
            </a:pPr>
            <a:r>
              <a:rPr lang="en-US" sz="1800" dirty="0">
                <a:solidFill>
                  <a:schemeClr val="accent3">
                    <a:lumMod val="25000"/>
                  </a:schemeClr>
                </a:solidFill>
                <a:latin typeface="Century Gothic" panose="020B0502020202020204" pitchFamily="34" charset="0"/>
              </a:rPr>
              <a:t>Web scraped data from Wikipedia using the </a:t>
            </a:r>
            <a:r>
              <a:rPr lang="en-US" sz="1800" dirty="0" err="1">
                <a:solidFill>
                  <a:schemeClr val="accent3">
                    <a:lumMod val="25000"/>
                  </a:schemeClr>
                </a:solidFill>
                <a:latin typeface="Century Gothic" panose="020B0502020202020204" pitchFamily="34" charset="0"/>
              </a:rPr>
              <a:t>BeautifulSoup</a:t>
            </a:r>
            <a:r>
              <a:rPr lang="en-US" sz="1800" dirty="0">
                <a:solidFill>
                  <a:schemeClr val="accent3">
                    <a:lumMod val="25000"/>
                  </a:schemeClr>
                </a:solidFill>
                <a:latin typeface="Century Gothic" panose="020B0502020202020204" pitchFamily="34" charset="0"/>
              </a:rPr>
              <a:t> module in Python</a:t>
            </a:r>
          </a:p>
          <a:p>
            <a:pPr>
              <a:lnSpc>
                <a:spcPct val="100000"/>
              </a:lnSpc>
              <a:spcBef>
                <a:spcPts val="600"/>
              </a:spcBef>
            </a:pPr>
            <a:r>
              <a:rPr lang="en-US" sz="1800" dirty="0">
                <a:solidFill>
                  <a:schemeClr val="accent3">
                    <a:lumMod val="25000"/>
                  </a:schemeClr>
                </a:solidFill>
                <a:latin typeface="Century Gothic" panose="020B0502020202020204" pitchFamily="34" charset="0"/>
              </a:rPr>
              <a:t>Looped through all tables using </a:t>
            </a:r>
            <a:r>
              <a:rPr lang="en-US" sz="1800" dirty="0" err="1">
                <a:solidFill>
                  <a:schemeClr val="accent3">
                    <a:lumMod val="25000"/>
                  </a:schemeClr>
                </a:solidFill>
                <a:latin typeface="Century Gothic" panose="020B0502020202020204" pitchFamily="34" charset="0"/>
              </a:rPr>
              <a:t>soup.find_all</a:t>
            </a:r>
            <a:r>
              <a:rPr lang="en-US" sz="1800" dirty="0">
                <a:solidFill>
                  <a:schemeClr val="accent3">
                    <a:lumMod val="25000"/>
                  </a:schemeClr>
                </a:solidFill>
                <a:latin typeface="Century Gothic" panose="020B0502020202020204" pitchFamily="34" charset="0"/>
              </a:rPr>
              <a:t>()</a:t>
            </a:r>
          </a:p>
          <a:p>
            <a:pPr>
              <a:lnSpc>
                <a:spcPct val="100000"/>
              </a:lnSpc>
              <a:spcBef>
                <a:spcPts val="600"/>
              </a:spcBef>
            </a:pPr>
            <a:r>
              <a:rPr lang="en-US" sz="1800" dirty="0">
                <a:solidFill>
                  <a:schemeClr val="accent3">
                    <a:lumMod val="25000"/>
                  </a:schemeClr>
                </a:solidFill>
                <a:latin typeface="Century Gothic" panose="020B0502020202020204" pitchFamily="34" charset="0"/>
              </a:rPr>
              <a:t>Parsed each table and stored all information into a custom dictionary</a:t>
            </a:r>
          </a:p>
          <a:p>
            <a:pPr>
              <a:lnSpc>
                <a:spcPct val="100000"/>
              </a:lnSpc>
              <a:spcBef>
                <a:spcPts val="600"/>
              </a:spcBef>
            </a:pPr>
            <a:r>
              <a:rPr lang="en-US" sz="1800" dirty="0">
                <a:solidFill>
                  <a:schemeClr val="accent3">
                    <a:lumMod val="25000"/>
                  </a:schemeClr>
                </a:solidFill>
                <a:latin typeface="Century Gothic" panose="020B0502020202020204" pitchFamily="34" charset="0"/>
              </a:rPr>
              <a:t>Created a working </a:t>
            </a:r>
            <a:r>
              <a:rPr lang="en-US" sz="1800" dirty="0" err="1">
                <a:solidFill>
                  <a:schemeClr val="accent3">
                    <a:lumMod val="25000"/>
                  </a:schemeClr>
                </a:solidFill>
                <a:latin typeface="Century Gothic" panose="020B0502020202020204" pitchFamily="34" charset="0"/>
              </a:rPr>
              <a:t>dataframe</a:t>
            </a:r>
            <a:r>
              <a:rPr lang="en-US" sz="1800" dirty="0">
                <a:solidFill>
                  <a:schemeClr val="accent3">
                    <a:lumMod val="25000"/>
                  </a:schemeClr>
                </a:solidFill>
                <a:latin typeface="Century Gothic" panose="020B0502020202020204" pitchFamily="34" charset="0"/>
              </a:rPr>
              <a:t> using </a:t>
            </a:r>
            <a:r>
              <a:rPr lang="en-US" sz="1800" dirty="0" err="1">
                <a:solidFill>
                  <a:schemeClr val="accent3">
                    <a:lumMod val="25000"/>
                  </a:schemeClr>
                </a:solidFill>
                <a:latin typeface="Century Gothic" panose="020B0502020202020204" pitchFamily="34" charset="0"/>
              </a:rPr>
              <a:t>pd.from_dict</a:t>
            </a:r>
            <a:r>
              <a:rPr lang="en-US" sz="1800" dirty="0">
                <a:solidFill>
                  <a:schemeClr val="accent3">
                    <a:lumMod val="25000"/>
                  </a:schemeClr>
                </a:solidFill>
                <a:latin typeface="Century Gothic" panose="020B0502020202020204" pitchFamily="34" charset="0"/>
              </a:rPr>
              <a:t>()</a:t>
            </a:r>
          </a:p>
          <a:p>
            <a:pPr marL="0" indent="0">
              <a:spcBef>
                <a:spcPts val="600"/>
              </a:spcBef>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Data Collection</a:t>
            </a: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Data Collection \ </a:t>
            </a:r>
            <a:r>
              <a:rPr lang="en-US" b="1" dirty="0">
                <a:solidFill>
                  <a:schemeClr val="accent1"/>
                </a:solidFill>
                <a:latin typeface="Century Gothic" panose="020B0502020202020204" pitchFamily="34" charset="0"/>
              </a:rPr>
              <a:t>SpaceX API</a:t>
            </a:r>
          </a:p>
        </p:txBody>
      </p:sp>
      <p:sp>
        <p:nvSpPr>
          <p:cNvPr id="2" name="TextBox 1">
            <a:extLst>
              <a:ext uri="{FF2B5EF4-FFF2-40B4-BE49-F238E27FC236}">
                <a16:creationId xmlns:a16="http://schemas.microsoft.com/office/drawing/2014/main" id="{C3B27E30-4DC5-8ED3-2816-95719E4EAFD2}"/>
              </a:ext>
            </a:extLst>
          </p:cNvPr>
          <p:cNvSpPr txBox="1"/>
          <p:nvPr/>
        </p:nvSpPr>
        <p:spPr>
          <a:xfrm>
            <a:off x="95823" y="6481918"/>
            <a:ext cx="11983287" cy="276999"/>
          </a:xfrm>
          <a:prstGeom prst="rect">
            <a:avLst/>
          </a:prstGeom>
          <a:noFill/>
        </p:spPr>
        <p:txBody>
          <a:bodyPr wrap="square" rtlCol="0">
            <a:spAutoFit/>
          </a:bodyPr>
          <a:lstStyle/>
          <a:p>
            <a:r>
              <a:rPr lang="en-US" sz="1200" dirty="0">
                <a:latin typeface="Century Gothic" panose="020B0502020202020204" pitchFamily="34" charset="0"/>
              </a:rPr>
              <a:t>GitHub Reference: </a:t>
            </a:r>
            <a:r>
              <a:rPr lang="en-US" sz="1200" dirty="0">
                <a:latin typeface="Century Gothic" panose="020B0502020202020204" pitchFamily="34" charset="0"/>
                <a:hlinkClick r:id="rId4"/>
              </a:rPr>
              <a:t>https://github.com/omf-gbowles/ibm-ds-capstone/blob/master/01-spacex-data-collection-api.ipynb</a:t>
            </a:r>
            <a:endParaRPr lang="en-US" sz="1200" dirty="0">
              <a:latin typeface="Century Gothic" panose="020B0502020202020204" pitchFamily="34" charset="0"/>
            </a:endParaRPr>
          </a:p>
        </p:txBody>
      </p:sp>
      <p:graphicFrame>
        <p:nvGraphicFramePr>
          <p:cNvPr id="8" name="Diagram 7">
            <a:extLst>
              <a:ext uri="{FF2B5EF4-FFF2-40B4-BE49-F238E27FC236}">
                <a16:creationId xmlns:a16="http://schemas.microsoft.com/office/drawing/2014/main" id="{8A48ACE1-9C56-FA2D-1B68-0A8B691D991C}"/>
              </a:ext>
            </a:extLst>
          </p:cNvPr>
          <p:cNvGraphicFramePr/>
          <p:nvPr>
            <p:extLst>
              <p:ext uri="{D42A27DB-BD31-4B8C-83A1-F6EECF244321}">
                <p14:modId xmlns:p14="http://schemas.microsoft.com/office/powerpoint/2010/main" val="223387185"/>
              </p:ext>
            </p:extLst>
          </p:nvPr>
        </p:nvGraphicFramePr>
        <p:xfrm>
          <a:off x="831954" y="1409075"/>
          <a:ext cx="10515600" cy="461649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770011" y="538649"/>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solidFill>
                  <a:schemeClr val="tx1"/>
                </a:solidFill>
                <a:latin typeface="Century Gothic" panose="020B0502020202020204" pitchFamily="34" charset="0"/>
              </a:rPr>
              <a:t>Data Collection \ </a:t>
            </a:r>
            <a:r>
              <a:rPr lang="en-US" b="1" dirty="0">
                <a:solidFill>
                  <a:schemeClr val="accent1"/>
                </a:solidFill>
                <a:latin typeface="Century Gothic" panose="020B0502020202020204" pitchFamily="34" charset="0"/>
              </a:rPr>
              <a:t>Web Scraping</a:t>
            </a:r>
          </a:p>
        </p:txBody>
      </p:sp>
      <p:graphicFrame>
        <p:nvGraphicFramePr>
          <p:cNvPr id="18" name="Diagram 17">
            <a:extLst>
              <a:ext uri="{FF2B5EF4-FFF2-40B4-BE49-F238E27FC236}">
                <a16:creationId xmlns:a16="http://schemas.microsoft.com/office/drawing/2014/main" id="{03C3D5A7-AED0-B467-A02D-B3FBABA05A60}"/>
              </a:ext>
            </a:extLst>
          </p:cNvPr>
          <p:cNvGraphicFramePr/>
          <p:nvPr>
            <p:extLst>
              <p:ext uri="{D42A27DB-BD31-4B8C-83A1-F6EECF244321}">
                <p14:modId xmlns:p14="http://schemas.microsoft.com/office/powerpoint/2010/main" val="1324158542"/>
              </p:ext>
            </p:extLst>
          </p:nvPr>
        </p:nvGraphicFramePr>
        <p:xfrm>
          <a:off x="831954" y="1397000"/>
          <a:ext cx="10515600" cy="46285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a:extLst>
              <a:ext uri="{FF2B5EF4-FFF2-40B4-BE49-F238E27FC236}">
                <a16:creationId xmlns:a16="http://schemas.microsoft.com/office/drawing/2014/main" id="{B7AFE92D-112C-55A3-D80F-D89823A939FC}"/>
              </a:ext>
            </a:extLst>
          </p:cNvPr>
          <p:cNvSpPr txBox="1"/>
          <p:nvPr/>
        </p:nvSpPr>
        <p:spPr>
          <a:xfrm>
            <a:off x="95823" y="6481918"/>
            <a:ext cx="11983287" cy="276999"/>
          </a:xfrm>
          <a:prstGeom prst="rect">
            <a:avLst/>
          </a:prstGeom>
          <a:noFill/>
        </p:spPr>
        <p:txBody>
          <a:bodyPr wrap="square" rtlCol="0">
            <a:spAutoFit/>
          </a:bodyPr>
          <a:lstStyle/>
          <a:p>
            <a:r>
              <a:rPr lang="en-US" sz="1200" dirty="0">
                <a:latin typeface="Century Gothic" panose="020B0502020202020204" pitchFamily="34" charset="0"/>
              </a:rPr>
              <a:t>GitHub Reference: </a:t>
            </a:r>
            <a:r>
              <a:rPr lang="en-US" sz="1200" dirty="0">
                <a:latin typeface="Century Gothic" panose="020B0502020202020204" pitchFamily="34" charset="0"/>
                <a:hlinkClick r:id="rId8"/>
              </a:rPr>
              <a:t>https://github.com/omf-gbowles/ibm-ds-capstone/blob/master/02-spacex-data-collection-webscraping.ipynb</a:t>
            </a:r>
            <a:endParaRPr lang="en-US" sz="1200" dirty="0">
              <a:latin typeface="Century Gothic" panose="020B0502020202020204" pitchFamily="34" charset="0"/>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861c9f4b-d8a5-4a37-bf0d-c15e305540f9">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D52F48D2850C24C8A00DFEF56500965" ma:contentTypeVersion="9" ma:contentTypeDescription="Create a new document." ma:contentTypeScope="" ma:versionID="8c8f1517ef00d7153657fea952a8c924">
  <xsd:schema xmlns:xsd="http://www.w3.org/2001/XMLSchema" xmlns:xs="http://www.w3.org/2001/XMLSchema" xmlns:p="http://schemas.microsoft.com/office/2006/metadata/properties" xmlns:ns2="861c9f4b-d8a5-4a37-bf0d-c15e305540f9" xmlns:ns3="3373fe8c-c507-4282-afe9-9a0b2d5135d2" targetNamespace="http://schemas.microsoft.com/office/2006/metadata/properties" ma:root="true" ma:fieldsID="1ca7ee787d9b36eb47760d84b1b50491" ns2:_="" ns3:_="">
    <xsd:import namespace="861c9f4b-d8a5-4a37-bf0d-c15e305540f9"/>
    <xsd:import namespace="3373fe8c-c507-4282-afe9-9a0b2d5135d2"/>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2:MediaServiceGenerationTime" minOccurs="0"/>
                <xsd:element ref="ns2:MediaServiceEventHashCode" minOccurs="0"/>
                <xsd:element ref="ns3:SharedWithUsers" minOccurs="0"/>
                <xsd:element ref="ns3:SharedWithDetail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61c9f4b-d8a5-4a37-bf0d-c15e305540f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9a9474ca-3362-4cf0-920c-bbe9d1196e13" ma:termSetId="09814cd3-568e-fe90-9814-8d621ff8fb84" ma:anchorId="fba54fb3-c3e1-fe81-a776-ca4b69148c4d" ma:open="true" ma:isKeyword="false">
      <xsd:complexType>
        <xsd:sequence>
          <xsd:element ref="pc:Terms" minOccurs="0" maxOccurs="1"/>
        </xsd:sequence>
      </xsd:complex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373fe8c-c507-4282-afe9-9a0b2d5135d2"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 ds:uri="861c9f4b-d8a5-4a37-bf0d-c15e305540f9"/>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E54DEBEC-BB4A-452E-9A67-7228E843F7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61c9f4b-d8a5-4a37-bf0d-c15e305540f9"/>
    <ds:schemaRef ds:uri="3373fe8c-c507-4282-afe9-9a0b2d5135d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27143</TotalTime>
  <Words>2174</Words>
  <Application>Microsoft Office PowerPoint</Application>
  <PresentationFormat>Widescreen</PresentationFormat>
  <Paragraphs>349</Paragraphs>
  <Slides>44</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Abadi</vt:lpstr>
      <vt:lpstr>Arial</vt:lpstr>
      <vt:lpstr>Calibri</vt:lpstr>
      <vt:lpstr>Calibri Light</vt:lpstr>
      <vt:lpstr>Century Gothic</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Geoff Bowles</cp:lastModifiedBy>
  <cp:revision>201</cp:revision>
  <dcterms:created xsi:type="dcterms:W3CDTF">2021-04-29T18:58:34Z</dcterms:created>
  <dcterms:modified xsi:type="dcterms:W3CDTF">2023-06-12T15:58:27Z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0x010100DD52F48D2850C24C8A00DFEF56500965</vt:lpwstr>
  </property>
  <property fmtid="{D5CDD505-2E9C-101B-9397-08002B2CF9AE}" pid="3" name="MediaServiceImageTags">
    <vt:lpwstr/>
  </property>
</Properties>
</file>